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11"/>
  </p:notesMasterIdLst>
  <p:sldIdLst>
    <p:sldId id="256" r:id="rId2"/>
    <p:sldId id="476" r:id="rId3"/>
    <p:sldId id="259" r:id="rId4"/>
    <p:sldId id="260" r:id="rId5"/>
    <p:sldId id="261" r:id="rId6"/>
    <p:sldId id="262" r:id="rId7"/>
    <p:sldId id="263" r:id="rId8"/>
    <p:sldId id="504" r:id="rId9"/>
    <p:sldId id="265" r:id="rId10"/>
    <p:sldId id="266" r:id="rId11"/>
    <p:sldId id="549" r:id="rId12"/>
    <p:sldId id="268" r:id="rId13"/>
    <p:sldId id="498" r:id="rId14"/>
    <p:sldId id="534" r:id="rId15"/>
    <p:sldId id="499" r:id="rId16"/>
    <p:sldId id="500" r:id="rId17"/>
    <p:sldId id="537" r:id="rId18"/>
    <p:sldId id="275" r:id="rId19"/>
    <p:sldId id="276" r:id="rId20"/>
    <p:sldId id="277" r:id="rId21"/>
    <p:sldId id="536" r:id="rId22"/>
    <p:sldId id="548" r:id="rId23"/>
    <p:sldId id="279" r:id="rId24"/>
    <p:sldId id="280" r:id="rId25"/>
    <p:sldId id="283" r:id="rId26"/>
    <p:sldId id="284" r:id="rId27"/>
    <p:sldId id="286" r:id="rId28"/>
    <p:sldId id="550" r:id="rId29"/>
    <p:sldId id="285" r:id="rId30"/>
    <p:sldId id="287" r:id="rId31"/>
    <p:sldId id="288" r:id="rId32"/>
    <p:sldId id="542" r:id="rId33"/>
    <p:sldId id="543" r:id="rId34"/>
    <p:sldId id="278" r:id="rId35"/>
    <p:sldId id="527" r:id="rId36"/>
    <p:sldId id="289" r:id="rId37"/>
    <p:sldId id="290" r:id="rId38"/>
    <p:sldId id="291" r:id="rId39"/>
    <p:sldId id="293" r:id="rId40"/>
    <p:sldId id="294" r:id="rId41"/>
    <p:sldId id="295" r:id="rId42"/>
    <p:sldId id="297" r:id="rId43"/>
    <p:sldId id="298" r:id="rId44"/>
    <p:sldId id="257" r:id="rId45"/>
    <p:sldId id="300" r:id="rId46"/>
    <p:sldId id="301" r:id="rId47"/>
    <p:sldId id="302" r:id="rId48"/>
    <p:sldId id="303" r:id="rId49"/>
    <p:sldId id="304" r:id="rId50"/>
    <p:sldId id="305" r:id="rId51"/>
    <p:sldId id="306" r:id="rId52"/>
    <p:sldId id="496" r:id="rId53"/>
    <p:sldId id="308" r:id="rId54"/>
    <p:sldId id="309" r:id="rId55"/>
    <p:sldId id="310" r:id="rId56"/>
    <p:sldId id="311" r:id="rId57"/>
    <p:sldId id="314" r:id="rId58"/>
    <p:sldId id="315" r:id="rId59"/>
    <p:sldId id="316" r:id="rId60"/>
    <p:sldId id="503" r:id="rId61"/>
    <p:sldId id="538" r:id="rId62"/>
    <p:sldId id="539" r:id="rId63"/>
    <p:sldId id="317" r:id="rId64"/>
    <p:sldId id="318" r:id="rId65"/>
    <p:sldId id="320" r:id="rId66"/>
    <p:sldId id="322" r:id="rId67"/>
    <p:sldId id="547" r:id="rId68"/>
    <p:sldId id="323" r:id="rId69"/>
    <p:sldId id="485" r:id="rId70"/>
    <p:sldId id="324" r:id="rId71"/>
    <p:sldId id="325" r:id="rId72"/>
    <p:sldId id="326" r:id="rId73"/>
    <p:sldId id="327" r:id="rId74"/>
    <p:sldId id="331" r:id="rId75"/>
    <p:sldId id="336" r:id="rId76"/>
    <p:sldId id="502" r:id="rId77"/>
    <p:sldId id="337" r:id="rId78"/>
    <p:sldId id="338" r:id="rId79"/>
    <p:sldId id="339" r:id="rId80"/>
    <p:sldId id="340" r:id="rId81"/>
    <p:sldId id="341" r:id="rId82"/>
    <p:sldId id="477" r:id="rId83"/>
    <p:sldId id="342" r:id="rId84"/>
    <p:sldId id="343" r:id="rId85"/>
    <p:sldId id="344" r:id="rId86"/>
    <p:sldId id="345" r:id="rId87"/>
    <p:sldId id="348" r:id="rId88"/>
    <p:sldId id="349" r:id="rId89"/>
    <p:sldId id="497" r:id="rId90"/>
    <p:sldId id="356" r:id="rId91"/>
    <p:sldId id="357" r:id="rId92"/>
    <p:sldId id="358" r:id="rId93"/>
    <p:sldId id="359" r:id="rId94"/>
    <p:sldId id="360" r:id="rId95"/>
    <p:sldId id="361" r:id="rId96"/>
    <p:sldId id="362" r:id="rId97"/>
    <p:sldId id="517" r:id="rId98"/>
    <p:sldId id="516" r:id="rId99"/>
    <p:sldId id="514" r:id="rId100"/>
    <p:sldId id="515" r:id="rId101"/>
    <p:sldId id="511" r:id="rId102"/>
    <p:sldId id="512" r:id="rId103"/>
    <p:sldId id="375" r:id="rId104"/>
    <p:sldId id="376" r:id="rId105"/>
    <p:sldId id="377" r:id="rId106"/>
    <p:sldId id="378" r:id="rId107"/>
    <p:sldId id="544" r:id="rId108"/>
    <p:sldId id="518" r:id="rId109"/>
    <p:sldId id="519" r:id="rId110"/>
    <p:sldId id="546" r:id="rId111"/>
    <p:sldId id="382" r:id="rId112"/>
    <p:sldId id="530" r:id="rId113"/>
    <p:sldId id="531" r:id="rId114"/>
    <p:sldId id="383" r:id="rId115"/>
    <p:sldId id="384" r:id="rId116"/>
    <p:sldId id="385" r:id="rId117"/>
    <p:sldId id="386" r:id="rId118"/>
    <p:sldId id="488" r:id="rId119"/>
    <p:sldId id="389" r:id="rId120"/>
    <p:sldId id="390" r:id="rId121"/>
    <p:sldId id="489" r:id="rId122"/>
    <p:sldId id="505" r:id="rId123"/>
    <p:sldId id="509" r:id="rId124"/>
    <p:sldId id="541" r:id="rId125"/>
    <p:sldId id="510" r:id="rId126"/>
    <p:sldId id="507" r:id="rId127"/>
    <p:sldId id="508" r:id="rId128"/>
    <p:sldId id="403" r:id="rId129"/>
    <p:sldId id="404" r:id="rId130"/>
    <p:sldId id="405" r:id="rId131"/>
    <p:sldId id="406" r:id="rId132"/>
    <p:sldId id="407" r:id="rId133"/>
    <p:sldId id="408" r:id="rId134"/>
    <p:sldId id="486" r:id="rId135"/>
    <p:sldId id="487" r:id="rId136"/>
    <p:sldId id="410" r:id="rId137"/>
    <p:sldId id="411" r:id="rId138"/>
    <p:sldId id="412" r:id="rId139"/>
    <p:sldId id="540" r:id="rId140"/>
    <p:sldId id="535" r:id="rId141"/>
    <p:sldId id="414" r:id="rId142"/>
    <p:sldId id="415" r:id="rId143"/>
    <p:sldId id="416" r:id="rId144"/>
    <p:sldId id="417" r:id="rId145"/>
    <p:sldId id="418" r:id="rId146"/>
    <p:sldId id="419" r:id="rId147"/>
    <p:sldId id="529" r:id="rId148"/>
    <p:sldId id="420" r:id="rId149"/>
    <p:sldId id="421" r:id="rId150"/>
    <p:sldId id="422" r:id="rId151"/>
    <p:sldId id="532" r:id="rId152"/>
    <p:sldId id="424" r:id="rId153"/>
    <p:sldId id="425" r:id="rId154"/>
    <p:sldId id="426" r:id="rId155"/>
    <p:sldId id="427" r:id="rId156"/>
    <p:sldId id="428" r:id="rId157"/>
    <p:sldId id="429" r:id="rId158"/>
    <p:sldId id="430" r:id="rId159"/>
    <p:sldId id="431" r:id="rId160"/>
    <p:sldId id="432" r:id="rId161"/>
    <p:sldId id="433" r:id="rId162"/>
    <p:sldId id="434" r:id="rId163"/>
    <p:sldId id="435" r:id="rId164"/>
    <p:sldId id="436" r:id="rId165"/>
    <p:sldId id="437" r:id="rId166"/>
    <p:sldId id="438" r:id="rId167"/>
    <p:sldId id="439" r:id="rId168"/>
    <p:sldId id="440" r:id="rId169"/>
    <p:sldId id="441" r:id="rId170"/>
    <p:sldId id="442" r:id="rId171"/>
    <p:sldId id="443" r:id="rId172"/>
    <p:sldId id="444" r:id="rId173"/>
    <p:sldId id="445" r:id="rId174"/>
    <p:sldId id="446" r:id="rId175"/>
    <p:sldId id="447" r:id="rId176"/>
    <p:sldId id="448" r:id="rId177"/>
    <p:sldId id="449" r:id="rId178"/>
    <p:sldId id="450" r:id="rId179"/>
    <p:sldId id="451" r:id="rId180"/>
    <p:sldId id="452" r:id="rId181"/>
    <p:sldId id="528" r:id="rId182"/>
    <p:sldId id="454" r:id="rId183"/>
    <p:sldId id="455" r:id="rId184"/>
    <p:sldId id="456" r:id="rId185"/>
    <p:sldId id="457" r:id="rId186"/>
    <p:sldId id="458" r:id="rId187"/>
    <p:sldId id="524" r:id="rId188"/>
    <p:sldId id="525" r:id="rId189"/>
    <p:sldId id="526" r:id="rId190"/>
    <p:sldId id="459" r:id="rId191"/>
    <p:sldId id="460" r:id="rId192"/>
    <p:sldId id="461" r:id="rId193"/>
    <p:sldId id="462" r:id="rId194"/>
    <p:sldId id="501" r:id="rId195"/>
    <p:sldId id="463" r:id="rId196"/>
    <p:sldId id="464" r:id="rId197"/>
    <p:sldId id="478" r:id="rId198"/>
    <p:sldId id="465" r:id="rId199"/>
    <p:sldId id="469" r:id="rId200"/>
    <p:sldId id="470" r:id="rId201"/>
    <p:sldId id="471" r:id="rId202"/>
    <p:sldId id="520" r:id="rId203"/>
    <p:sldId id="521" r:id="rId204"/>
    <p:sldId id="522" r:id="rId205"/>
    <p:sldId id="523" r:id="rId206"/>
    <p:sldId id="472" r:id="rId207"/>
    <p:sldId id="473" r:id="rId208"/>
    <p:sldId id="474" r:id="rId209"/>
    <p:sldId id="475" r:id="rId210"/>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56" d="100"/>
          <a:sy n="156" d="100"/>
        </p:scale>
        <p:origin x="306" y="-6"/>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presProps" Target="pres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11/22/2016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157</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168</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172</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191</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196</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203</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205</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62</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92</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107</a:t>
            </a:fld>
            <a:endParaRPr lang="en-US" dirty="0"/>
          </a:p>
        </p:txBody>
      </p:sp>
    </p:spTree>
    <p:extLst>
      <p:ext uri="{BB962C8B-B14F-4D97-AF65-F5344CB8AC3E}">
        <p14:creationId xmlns:p14="http://schemas.microsoft.com/office/powerpoint/2010/main" val="203956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118</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138</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36188782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 id="2147483690" r:id="rId32"/>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10.emf"/></Relationships>
</file>

<file path=ppt/slides/_rels/slide101.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14.xml"/><Relationship Id="rId5" Type="http://schemas.openxmlformats.org/officeDocument/2006/relationships/image" Target="../media/image311.png"/><Relationship Id="rId4" Type="http://schemas.openxmlformats.org/officeDocument/2006/relationships/image" Target="../media/image118.png"/></Relationships>
</file>

<file path=ppt/slides/_rels/slide10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6" Type="http://schemas.openxmlformats.org/officeDocument/2006/relationships/image" Target="../media/image311.png"/><Relationship Id="rId5" Type="http://schemas.openxmlformats.org/officeDocument/2006/relationships/image" Target="../media/image118.png"/><Relationship Id="rId4" Type="http://schemas.openxmlformats.org/officeDocument/2006/relationships/image" Target="../media/image316.png"/></Relationships>
</file>

<file path=ppt/slides/_rels/slide103.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0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118.pn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11.png"/><Relationship Id="rId1" Type="http://schemas.openxmlformats.org/officeDocument/2006/relationships/slideLayout" Target="../slideLayouts/slideLayout14.xml"/><Relationship Id="rId6" Type="http://schemas.microsoft.com/office/2007/relationships/hdphoto" Target="../media/hdphoto24.wdp"/><Relationship Id="rId5" Type="http://schemas.openxmlformats.org/officeDocument/2006/relationships/image" Target="../media/image324.png"/><Relationship Id="rId4" Type="http://schemas.microsoft.com/office/2007/relationships/hdphoto" Target="../media/hdphoto23.wdp"/></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29.png"/><Relationship Id="rId2" Type="http://schemas.openxmlformats.org/officeDocument/2006/relationships/image" Target="../media/image325.png"/><Relationship Id="rId1" Type="http://schemas.openxmlformats.org/officeDocument/2006/relationships/slideLayout" Target="../slideLayouts/slideLayout12.xml"/><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slides/_rels/slide118.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1.png"/><Relationship Id="rId1" Type="http://schemas.openxmlformats.org/officeDocument/2006/relationships/slideLayout" Target="../slideLayouts/slideLayout14.xml"/><Relationship Id="rId4" Type="http://schemas.openxmlformats.org/officeDocument/2006/relationships/image" Target="../media/image1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2.png"/><Relationship Id="rId1" Type="http://schemas.openxmlformats.org/officeDocument/2006/relationships/slideLayout" Target="../slideLayouts/slideLayout14.xml"/><Relationship Id="rId5" Type="http://schemas.openxmlformats.org/officeDocument/2006/relationships/image" Target="../media/image185.png"/><Relationship Id="rId4" Type="http://schemas.openxmlformats.org/officeDocument/2006/relationships/image" Target="../media/image140.png"/></Relationships>
</file>

<file path=ppt/slides/_rels/slide12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34.png"/><Relationship Id="rId4" Type="http://schemas.openxmlformats.org/officeDocument/2006/relationships/image" Target="../media/image333.png"/></Relationships>
</file>

<file path=ppt/slides/_rels/slide12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s>
</file>

<file path=ppt/slides/_rels/slide123.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jpeg"/></Relationships>
</file>

<file path=ppt/slides/_rels/slide124.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125.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2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48.png"/><Relationship Id="rId4" Type="http://schemas.openxmlformats.org/officeDocument/2006/relationships/image" Target="../media/image347.png"/></Relationships>
</file>

<file path=ppt/slides/_rels/slide127.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0.png"/><Relationship Id="rId4" Type="http://schemas.openxmlformats.org/officeDocument/2006/relationships/image" Target="../media/image349.png"/></Relationships>
</file>

<file path=ppt/slides/_rels/slide128.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2.png"/><Relationship Id="rId4" Type="http://schemas.openxmlformats.org/officeDocument/2006/relationships/image" Target="../media/image351.png"/></Relationships>
</file>

<file path=ppt/slides/_rels/slide12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3.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15.png"/><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4.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355.png"/><Relationship Id="rId1" Type="http://schemas.openxmlformats.org/officeDocument/2006/relationships/slideLayout" Target="../slideLayouts/slideLayout17.xml"/></Relationships>
</file>

<file path=ppt/slides/_rels/slide13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8.png"/><Relationship Id="rId5" Type="http://schemas.microsoft.com/office/2007/relationships/hdphoto" Target="../media/hdphoto25.wdp"/><Relationship Id="rId4" Type="http://schemas.openxmlformats.org/officeDocument/2006/relationships/image" Target="../media/image35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emf"/><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3.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4.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62.png"/><Relationship Id="rId4" Type="http://schemas.openxmlformats.org/officeDocument/2006/relationships/image" Target="../media/image36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1.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30.emf"/><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5.png"/><Relationship Id="rId5" Type="http://schemas.openxmlformats.org/officeDocument/2006/relationships/image" Target="../media/image368.png"/><Relationship Id="rId4" Type="http://schemas.openxmlformats.org/officeDocument/2006/relationships/image" Target="../media/image367.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369.emf"/><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image" Target="../media/image369.emf"/><Relationship Id="rId1" Type="http://schemas.openxmlformats.org/officeDocument/2006/relationships/slideLayout" Target="../slideLayouts/slideLayout1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6.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17.xml"/></Relationships>
</file>

<file path=ppt/slides/_rels/slide157.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372.png"/><Relationship Id="rId7" Type="http://schemas.openxmlformats.org/officeDocument/2006/relationships/image" Target="../media/image37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75.png"/><Relationship Id="rId11" Type="http://schemas.openxmlformats.org/officeDocument/2006/relationships/image" Target="../media/image371.png"/><Relationship Id="rId5" Type="http://schemas.openxmlformats.org/officeDocument/2006/relationships/image" Target="../media/image374.png"/><Relationship Id="rId10" Type="http://schemas.openxmlformats.org/officeDocument/2006/relationships/image" Target="../media/image379.png"/><Relationship Id="rId4" Type="http://schemas.openxmlformats.org/officeDocument/2006/relationships/image" Target="../media/image373.png"/><Relationship Id="rId9" Type="http://schemas.openxmlformats.org/officeDocument/2006/relationships/image" Target="../media/image378.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emf"/><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7.emf"/><Relationship Id="rId2" Type="http://schemas.openxmlformats.org/officeDocument/2006/relationships/image" Target="../media/image119.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2.png"/></Relationships>
</file>

<file path=ppt/slides/_rels/slide160.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17.xml"/></Relationships>
</file>

<file path=ppt/slides/_rels/slide161.xml.rels><?xml version="1.0" encoding="UTF-8" standalone="yes"?>
<Relationships xmlns="http://schemas.openxmlformats.org/package/2006/relationships"><Relationship Id="rId8" Type="http://schemas.openxmlformats.org/officeDocument/2006/relationships/image" Target="../media/image386.png"/><Relationship Id="rId13" Type="http://schemas.openxmlformats.org/officeDocument/2006/relationships/image" Target="../media/image391.png"/><Relationship Id="rId3" Type="http://schemas.openxmlformats.org/officeDocument/2006/relationships/image" Target="../media/image381.png"/><Relationship Id="rId7" Type="http://schemas.openxmlformats.org/officeDocument/2006/relationships/image" Target="../media/image385.png"/><Relationship Id="rId12" Type="http://schemas.openxmlformats.org/officeDocument/2006/relationships/image" Target="../media/image390.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84.png"/><Relationship Id="rId11" Type="http://schemas.openxmlformats.org/officeDocument/2006/relationships/image" Target="../media/image389.jpeg"/><Relationship Id="rId5" Type="http://schemas.openxmlformats.org/officeDocument/2006/relationships/image" Target="../media/image383.png"/><Relationship Id="rId15" Type="http://schemas.openxmlformats.org/officeDocument/2006/relationships/image" Target="../media/image380.png"/><Relationship Id="rId10" Type="http://schemas.openxmlformats.org/officeDocument/2006/relationships/image" Target="../media/image388.png"/><Relationship Id="rId4" Type="http://schemas.openxmlformats.org/officeDocument/2006/relationships/image" Target="../media/image382.png"/><Relationship Id="rId9" Type="http://schemas.openxmlformats.org/officeDocument/2006/relationships/image" Target="../media/image387.png"/><Relationship Id="rId14" Type="http://schemas.openxmlformats.org/officeDocument/2006/relationships/image" Target="../media/image392.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393.png"/><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94.png"/><Relationship Id="rId7" Type="http://schemas.openxmlformats.org/officeDocument/2006/relationships/image" Target="../media/image398.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395.png"/><Relationship Id="rId9" Type="http://schemas.openxmlformats.org/officeDocument/2006/relationships/image" Target="../media/image393.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2" Type="http://schemas.openxmlformats.org/officeDocument/2006/relationships/image" Target="../media/image399.png"/><Relationship Id="rId1" Type="http://schemas.openxmlformats.org/officeDocument/2006/relationships/slideLayout" Target="../slideLayouts/slideLayout17.xml"/></Relationships>
</file>

<file path=ppt/slides/_rels/slide168.xml.rels><?xml version="1.0" encoding="UTF-8" standalone="yes"?>
<Relationships xmlns="http://schemas.openxmlformats.org/package/2006/relationships"><Relationship Id="rId8" Type="http://schemas.openxmlformats.org/officeDocument/2006/relationships/image" Target="../media/image404.png"/><Relationship Id="rId13" Type="http://schemas.openxmlformats.org/officeDocument/2006/relationships/image" Target="../media/image409.png"/><Relationship Id="rId3" Type="http://schemas.openxmlformats.org/officeDocument/2006/relationships/image" Target="../media/image396.png"/><Relationship Id="rId7" Type="http://schemas.openxmlformats.org/officeDocument/2006/relationships/image" Target="../media/image403.jpeg"/><Relationship Id="rId12" Type="http://schemas.openxmlformats.org/officeDocument/2006/relationships/image" Target="../media/image408.png"/><Relationship Id="rId2" Type="http://schemas.openxmlformats.org/officeDocument/2006/relationships/notesSlide" Target="../notesSlides/notesSlide17.xml"/><Relationship Id="rId16" Type="http://schemas.openxmlformats.org/officeDocument/2006/relationships/image" Target="../media/image399.png"/><Relationship Id="rId1" Type="http://schemas.openxmlformats.org/officeDocument/2006/relationships/slideLayout" Target="../slideLayouts/slideLayout12.xml"/><Relationship Id="rId6" Type="http://schemas.openxmlformats.org/officeDocument/2006/relationships/image" Target="../media/image402.jpeg"/><Relationship Id="rId11" Type="http://schemas.openxmlformats.org/officeDocument/2006/relationships/image" Target="../media/image407.png"/><Relationship Id="rId5" Type="http://schemas.openxmlformats.org/officeDocument/2006/relationships/image" Target="../media/image401.jpeg"/><Relationship Id="rId15" Type="http://schemas.openxmlformats.org/officeDocument/2006/relationships/image" Target="../media/image392.png"/><Relationship Id="rId10" Type="http://schemas.openxmlformats.org/officeDocument/2006/relationships/image" Target="../media/image406.png"/><Relationship Id="rId4" Type="http://schemas.openxmlformats.org/officeDocument/2006/relationships/image" Target="../media/image400.png"/><Relationship Id="rId9" Type="http://schemas.openxmlformats.org/officeDocument/2006/relationships/image" Target="../media/image405.png"/><Relationship Id="rId14" Type="http://schemas.openxmlformats.org/officeDocument/2006/relationships/image" Target="../media/image410.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3.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8.emf"/><Relationship Id="rId2" Type="http://schemas.openxmlformats.org/officeDocument/2006/relationships/image" Target="../media/image119.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microsoft.com/office/2007/relationships/hdphoto" Target="../media/hdphoto2.wdp"/><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26.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2" Type="http://schemas.openxmlformats.org/officeDocument/2006/relationships/image" Target="../media/image411.png"/><Relationship Id="rId1" Type="http://schemas.openxmlformats.org/officeDocument/2006/relationships/slideLayout" Target="../slideLayouts/slideLayout17.xml"/></Relationships>
</file>

<file path=ppt/slides/_rels/slide172.xml.rels><?xml version="1.0" encoding="UTF-8" standalone="yes"?>
<Relationships xmlns="http://schemas.openxmlformats.org/package/2006/relationships"><Relationship Id="rId8" Type="http://schemas.openxmlformats.org/officeDocument/2006/relationships/image" Target="../media/image407.png"/><Relationship Id="rId13" Type="http://schemas.openxmlformats.org/officeDocument/2006/relationships/image" Target="../media/image419.png"/><Relationship Id="rId3" Type="http://schemas.openxmlformats.org/officeDocument/2006/relationships/image" Target="../media/image412.png"/><Relationship Id="rId7" Type="http://schemas.openxmlformats.org/officeDocument/2006/relationships/image" Target="../media/image415.png"/><Relationship Id="rId12" Type="http://schemas.openxmlformats.org/officeDocument/2006/relationships/image" Target="../media/image418.png"/><Relationship Id="rId17" Type="http://schemas.openxmlformats.org/officeDocument/2006/relationships/image" Target="../media/image411.png"/><Relationship Id="rId2" Type="http://schemas.openxmlformats.org/officeDocument/2006/relationships/notesSlide" Target="../notesSlides/notesSlide18.xml"/><Relationship Id="rId16" Type="http://schemas.openxmlformats.org/officeDocument/2006/relationships/image" Target="../media/image422.png"/><Relationship Id="rId1" Type="http://schemas.openxmlformats.org/officeDocument/2006/relationships/slideLayout" Target="../slideLayouts/slideLayout12.xml"/><Relationship Id="rId6" Type="http://schemas.openxmlformats.org/officeDocument/2006/relationships/image" Target="../media/image414.png"/><Relationship Id="rId11" Type="http://schemas.openxmlformats.org/officeDocument/2006/relationships/image" Target="../media/image417.png"/><Relationship Id="rId5" Type="http://schemas.openxmlformats.org/officeDocument/2006/relationships/image" Target="../media/image413.png"/><Relationship Id="rId15" Type="http://schemas.openxmlformats.org/officeDocument/2006/relationships/image" Target="../media/image421.png"/><Relationship Id="rId10" Type="http://schemas.openxmlformats.org/officeDocument/2006/relationships/image" Target="../media/image416.png"/><Relationship Id="rId4" Type="http://schemas.openxmlformats.org/officeDocument/2006/relationships/image" Target="../media/image394.png"/><Relationship Id="rId9" Type="http://schemas.openxmlformats.org/officeDocument/2006/relationships/image" Target="../media/image404.png"/><Relationship Id="rId14" Type="http://schemas.openxmlformats.org/officeDocument/2006/relationships/image" Target="../media/image420.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3.emf"/><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8" Type="http://schemas.openxmlformats.org/officeDocument/2006/relationships/image" Target="../media/image427.png"/><Relationship Id="rId3" Type="http://schemas.openxmlformats.org/officeDocument/2006/relationships/image" Target="../media/image424.png"/><Relationship Id="rId7" Type="http://schemas.openxmlformats.org/officeDocument/2006/relationships/image" Target="../media/image426.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25.png"/><Relationship Id="rId5" Type="http://schemas.openxmlformats.org/officeDocument/2006/relationships/image" Target="../media/image404.png"/><Relationship Id="rId10" Type="http://schemas.openxmlformats.org/officeDocument/2006/relationships/image" Target="../media/image423.emf"/><Relationship Id="rId4" Type="http://schemas.openxmlformats.org/officeDocument/2006/relationships/image" Target="../media/image407.png"/><Relationship Id="rId9" Type="http://schemas.openxmlformats.org/officeDocument/2006/relationships/image" Target="../media/image392.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image" Target="../media/image428.png"/><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8" Type="http://schemas.openxmlformats.org/officeDocument/2006/relationships/image" Target="../media/image433.png"/><Relationship Id="rId13" Type="http://schemas.openxmlformats.org/officeDocument/2006/relationships/image" Target="../media/image438.png"/><Relationship Id="rId3" Type="http://schemas.openxmlformats.org/officeDocument/2006/relationships/image" Target="../media/image396.png"/><Relationship Id="rId7" Type="http://schemas.openxmlformats.org/officeDocument/2006/relationships/image" Target="../media/image432.png"/><Relationship Id="rId12" Type="http://schemas.openxmlformats.org/officeDocument/2006/relationships/image" Target="../media/image437.png"/><Relationship Id="rId17" Type="http://schemas.openxmlformats.org/officeDocument/2006/relationships/image" Target="../media/image428.png"/><Relationship Id="rId2" Type="http://schemas.openxmlformats.org/officeDocument/2006/relationships/notesSlide" Target="../notesSlides/notesSlide20.xml"/><Relationship Id="rId16" Type="http://schemas.openxmlformats.org/officeDocument/2006/relationships/image" Target="../media/image404.png"/><Relationship Id="rId1" Type="http://schemas.openxmlformats.org/officeDocument/2006/relationships/slideLayout" Target="../slideLayouts/slideLayout12.xml"/><Relationship Id="rId6" Type="http://schemas.openxmlformats.org/officeDocument/2006/relationships/image" Target="../media/image431.png"/><Relationship Id="rId11" Type="http://schemas.openxmlformats.org/officeDocument/2006/relationships/image" Target="../media/image436.jpeg"/><Relationship Id="rId5" Type="http://schemas.openxmlformats.org/officeDocument/2006/relationships/image" Target="../media/image430.png"/><Relationship Id="rId15" Type="http://schemas.openxmlformats.org/officeDocument/2006/relationships/image" Target="../media/image440.jpeg"/><Relationship Id="rId10" Type="http://schemas.openxmlformats.org/officeDocument/2006/relationships/image" Target="../media/image435.jpeg"/><Relationship Id="rId4" Type="http://schemas.openxmlformats.org/officeDocument/2006/relationships/image" Target="../media/image429.png"/><Relationship Id="rId9" Type="http://schemas.openxmlformats.org/officeDocument/2006/relationships/image" Target="../media/image434.png"/><Relationship Id="rId14" Type="http://schemas.openxmlformats.org/officeDocument/2006/relationships/image" Target="../media/image439.png"/></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3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4.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6.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2" Type="http://schemas.openxmlformats.org/officeDocument/2006/relationships/image" Target="../media/image441.png"/><Relationship Id="rId1" Type="http://schemas.openxmlformats.org/officeDocument/2006/relationships/slideLayout" Target="../slideLayouts/slideLayout1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42.png"/><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43.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42.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444.emf"/><Relationship Id="rId1" Type="http://schemas.openxmlformats.org/officeDocument/2006/relationships/slideLayout" Target="../slideLayouts/slideLayout17.xml"/></Relationships>
</file>

<file path=ppt/slides/_rels/slide188.xml.rels><?xml version="1.0" encoding="UTF-8" standalone="yes"?>
<Relationships xmlns="http://schemas.openxmlformats.org/package/2006/relationships"><Relationship Id="rId3" Type="http://schemas.openxmlformats.org/officeDocument/2006/relationships/image" Target="../media/image445.png"/><Relationship Id="rId2" Type="http://schemas.openxmlformats.org/officeDocument/2006/relationships/image" Target="../media/image444.emf"/><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39.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8.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35.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2" Type="http://schemas.openxmlformats.org/officeDocument/2006/relationships/image" Target="../media/image446.png"/><Relationship Id="rId1" Type="http://schemas.openxmlformats.org/officeDocument/2006/relationships/slideLayout" Target="../slideLayouts/slideLayout17.xml"/></Relationships>
</file>

<file path=ppt/slides/_rels/slide191.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7.pn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3.xml.rels><?xml version="1.0" encoding="UTF-8" standalone="yes"?>
<Relationships xmlns="http://schemas.openxmlformats.org/package/2006/relationships"><Relationship Id="rId3" Type="http://schemas.openxmlformats.org/officeDocument/2006/relationships/image" Target="../media/image449.png"/><Relationship Id="rId2" Type="http://schemas.openxmlformats.org/officeDocument/2006/relationships/image" Target="../media/image448.png"/><Relationship Id="rId1" Type="http://schemas.openxmlformats.org/officeDocument/2006/relationships/slideLayout" Target="../slideLayouts/slideLayout18.xml"/><Relationship Id="rId5" Type="http://schemas.openxmlformats.org/officeDocument/2006/relationships/image" Target="../media/image451.png"/><Relationship Id="rId4" Type="http://schemas.openxmlformats.org/officeDocument/2006/relationships/image" Target="../media/image450.png"/></Relationships>
</file>

<file path=ppt/slides/_rels/slide194.xml.rels><?xml version="1.0" encoding="UTF-8" standalone="yes"?>
<Relationships xmlns="http://schemas.openxmlformats.org/package/2006/relationships"><Relationship Id="rId3" Type="http://schemas.openxmlformats.org/officeDocument/2006/relationships/image" Target="../media/image453.jpeg"/><Relationship Id="rId2" Type="http://schemas.openxmlformats.org/officeDocument/2006/relationships/image" Target="../media/image452.jpeg"/><Relationship Id="rId1" Type="http://schemas.openxmlformats.org/officeDocument/2006/relationships/slideLayout" Target="../slideLayouts/slideLayout18.xml"/><Relationship Id="rId4" Type="http://schemas.openxmlformats.org/officeDocument/2006/relationships/image" Target="../media/image454.png"/></Relationships>
</file>

<file path=ppt/slides/_rels/slide195.xml.rels><?xml version="1.0" encoding="UTF-8" standalone="yes"?>
<Relationships xmlns="http://schemas.openxmlformats.org/package/2006/relationships"><Relationship Id="rId2" Type="http://schemas.openxmlformats.org/officeDocument/2006/relationships/image" Target="../media/image455.png"/><Relationship Id="rId1" Type="http://schemas.openxmlformats.org/officeDocument/2006/relationships/slideLayout" Target="../slideLayouts/slideLayout17.xml"/></Relationships>
</file>

<file path=ppt/slides/_rels/slide196.xml.rels><?xml version="1.0" encoding="UTF-8" standalone="yes"?>
<Relationships xmlns="http://schemas.openxmlformats.org/package/2006/relationships"><Relationship Id="rId3" Type="http://schemas.openxmlformats.org/officeDocument/2006/relationships/image" Target="../media/image455.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58.png"/><Relationship Id="rId5" Type="http://schemas.openxmlformats.org/officeDocument/2006/relationships/image" Target="../media/image457.png"/><Relationship Id="rId4" Type="http://schemas.openxmlformats.org/officeDocument/2006/relationships/image" Target="../media/image456.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9.xml.rels><?xml version="1.0" encoding="UTF-8" standalone="yes"?>
<Relationships xmlns="http://schemas.openxmlformats.org/package/2006/relationships"><Relationship Id="rId2" Type="http://schemas.openxmlformats.org/officeDocument/2006/relationships/image" Target="../media/image459.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35.png"/><Relationship Id="rId7" Type="http://schemas.openxmlformats.org/officeDocument/2006/relationships/image" Target="../media/image12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3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image" Target="../media/image459.png"/><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2" Type="http://schemas.openxmlformats.org/officeDocument/2006/relationships/image" Target="../media/image461.emf"/><Relationship Id="rId1" Type="http://schemas.openxmlformats.org/officeDocument/2006/relationships/slideLayout" Target="../slideLayouts/slideLayout17.xml"/></Relationships>
</file>

<file path=ppt/slides/_rels/slide203.xml.rels><?xml version="1.0" encoding="UTF-8" standalone="yes"?>
<Relationships xmlns="http://schemas.openxmlformats.org/package/2006/relationships"><Relationship Id="rId3" Type="http://schemas.openxmlformats.org/officeDocument/2006/relationships/image" Target="../media/image461.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62.png"/></Relationships>
</file>

<file path=ppt/slides/_rels/slide204.xml.rels><?xml version="1.0" encoding="UTF-8" standalone="yes"?>
<Relationships xmlns="http://schemas.openxmlformats.org/package/2006/relationships"><Relationship Id="rId2" Type="http://schemas.openxmlformats.org/officeDocument/2006/relationships/image" Target="../media/image463.emf"/><Relationship Id="rId1" Type="http://schemas.openxmlformats.org/officeDocument/2006/relationships/slideLayout" Target="../slideLayouts/slideLayout17.xml"/></Relationships>
</file>

<file path=ppt/slides/_rels/slide205.xml.rels><?xml version="1.0" encoding="UTF-8" standalone="yes"?>
<Relationships xmlns="http://schemas.openxmlformats.org/package/2006/relationships"><Relationship Id="rId3" Type="http://schemas.openxmlformats.org/officeDocument/2006/relationships/image" Target="../media/image463.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62.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8.xml.rels><?xml version="1.0" encoding="UTF-8" standalone="yes"?>
<Relationships xmlns="http://schemas.openxmlformats.org/package/2006/relationships"><Relationship Id="rId2" Type="http://schemas.openxmlformats.org/officeDocument/2006/relationships/image" Target="../media/image464.png"/><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41.png"/><Relationship Id="rId16" Type="http://schemas.microsoft.com/office/2007/relationships/hdphoto" Target="../media/hdphoto2.wdp"/><Relationship Id="rId1" Type="http://schemas.openxmlformats.org/officeDocument/2006/relationships/slideLayout" Target="../slideLayouts/slideLayout31.xml"/><Relationship Id="rId6" Type="http://schemas.openxmlformats.org/officeDocument/2006/relationships/image" Target="../media/image144.emf"/><Relationship Id="rId11" Type="http://schemas.openxmlformats.org/officeDocument/2006/relationships/image" Target="../media/image123.png"/><Relationship Id="rId5" Type="http://schemas.openxmlformats.org/officeDocument/2006/relationships/image" Target="../media/image143.emf"/><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42.png"/><Relationship Id="rId9" Type="http://schemas.openxmlformats.org/officeDocument/2006/relationships/image" Target="../media/image121.pn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46.png"/><Relationship Id="rId3" Type="http://schemas.openxmlformats.org/officeDocument/2006/relationships/image" Target="../media/image11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45.png"/><Relationship Id="rId2" Type="http://schemas.openxmlformats.org/officeDocument/2006/relationships/image" Target="../media/image141.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43.emf"/><Relationship Id="rId15" Type="http://schemas.microsoft.com/office/2007/relationships/hdphoto" Target="../media/hdphoto2.wdp"/><Relationship Id="rId10" Type="http://schemas.openxmlformats.org/officeDocument/2006/relationships/image" Target="../media/image123.png"/><Relationship Id="rId19" Type="http://schemas.openxmlformats.org/officeDocument/2006/relationships/image" Target="../media/image128.emf"/><Relationship Id="rId4" Type="http://schemas.openxmlformats.org/officeDocument/2006/relationships/image" Target="../media/image142.png"/><Relationship Id="rId9" Type="http://schemas.openxmlformats.org/officeDocument/2006/relationships/image" Target="../media/image122.png"/><Relationship Id="rId14" Type="http://schemas.openxmlformats.org/officeDocument/2006/relationships/image" Target="../media/image126.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8.png"/><Relationship Id="rId7" Type="http://schemas.openxmlformats.org/officeDocument/2006/relationships/image" Target="../media/image137.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7.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5.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50.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2.png"/><Relationship Id="rId5" Type="http://schemas.openxmlformats.org/officeDocument/2006/relationships/image" Target="../media/image135.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0.png"/><Relationship Id="rId9" Type="http://schemas.openxmlformats.org/officeDocument/2006/relationships/image" Target="../media/image120.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5.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1.png"/><Relationship Id="rId16"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7.emf"/><Relationship Id="rId10" Type="http://schemas.openxmlformats.org/officeDocument/2006/relationships/image" Target="../media/image124.png"/><Relationship Id="rId4" Type="http://schemas.openxmlformats.org/officeDocument/2006/relationships/image" Target="../media/image152.png"/><Relationship Id="rId9" Type="http://schemas.openxmlformats.org/officeDocument/2006/relationships/image" Target="../media/image123.png"/><Relationship Id="rId1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48.png"/><Relationship Id="rId7" Type="http://schemas.openxmlformats.org/officeDocument/2006/relationships/image" Target="../media/image153.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7.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35.png"/><Relationship Id="rId9" Type="http://schemas.openxmlformats.org/officeDocument/2006/relationships/image" Target="../media/image119.png"/><Relationship Id="rId14" Type="http://schemas.openxmlformats.org/officeDocument/2006/relationships/image" Target="../media/image124.png"/></Relationships>
</file>

<file path=ppt/slides/_rels/slide27.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0.png"/><Relationship Id="rId21" Type="http://schemas.openxmlformats.org/officeDocument/2006/relationships/image" Target="../media/image128.emf"/><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49.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0.png"/><Relationship Id="rId5" Type="http://schemas.openxmlformats.org/officeDocument/2006/relationships/image" Target="../media/image135.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40.png"/><Relationship Id="rId9" Type="http://schemas.openxmlformats.org/officeDocument/2006/relationships/image" Target="../media/image137.png"/><Relationship Id="rId1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emf"/><Relationship Id="rId3" Type="http://schemas.openxmlformats.org/officeDocument/2006/relationships/image" Target="../media/image15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57.png"/><Relationship Id="rId2" Type="http://schemas.openxmlformats.org/officeDocument/2006/relationships/image" Target="../media/image154.emf"/><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5.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56.png"/><Relationship Id="rId9" Type="http://schemas.openxmlformats.org/officeDocument/2006/relationships/image" Target="../media/image122.png"/><Relationship Id="rId14" Type="http://schemas.openxmlformats.org/officeDocument/2006/relationships/image" Target="../media/image126.png"/></Relationships>
</file>

<file path=ppt/slides/_rels/slide2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58.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openxmlformats.org/officeDocument/2006/relationships/image" Target="../media/image152.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9.png"/><Relationship Id="rId9" Type="http://schemas.openxmlformats.org/officeDocument/2006/relationships/image" Target="../media/image121.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1.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0.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62.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1.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4.png"/><Relationship Id="rId7" Type="http://schemas.openxmlformats.org/officeDocument/2006/relationships/image" Target="../media/image165.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3.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5.xml"/><Relationship Id="rId6" Type="http://schemas.openxmlformats.org/officeDocument/2006/relationships/image" Target="../media/image156.png"/><Relationship Id="rId5" Type="http://schemas.openxmlformats.org/officeDocument/2006/relationships/image" Target="../media/image168.png"/><Relationship Id="rId4" Type="http://schemas.openxmlformats.org/officeDocument/2006/relationships/image" Target="../media/image135.png"/></Relationships>
</file>

<file path=ppt/slides/_rels/slide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69.png"/><Relationship Id="rId1" Type="http://schemas.openxmlformats.org/officeDocument/2006/relationships/slideLayout" Target="../slideLayouts/slideLayout5.xml"/><Relationship Id="rId5" Type="http://schemas.openxmlformats.org/officeDocument/2006/relationships/image" Target="../media/image156.png"/><Relationship Id="rId4" Type="http://schemas.openxmlformats.org/officeDocument/2006/relationships/image" Target="../media/image168.png"/></Relationships>
</file>

<file path=ppt/slides/_rels/slide34.xml.rels><?xml version="1.0" encoding="UTF-8" standalone="yes"?>
<Relationships xmlns="http://schemas.openxmlformats.org/package/2006/relationships"><Relationship Id="rId3" Type="http://schemas.openxmlformats.org/officeDocument/2006/relationships/image" Target="../media/image171.png"/><Relationship Id="rId7" Type="http://schemas.openxmlformats.org/officeDocument/2006/relationships/image" Target="../media/image168.png"/><Relationship Id="rId2" Type="http://schemas.openxmlformats.org/officeDocument/2006/relationships/image" Target="../media/image170.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6.png"/><Relationship Id="rId4" Type="http://schemas.openxmlformats.org/officeDocument/2006/relationships/image" Target="../media/image135.png"/></Relationships>
</file>

<file path=ppt/slides/_rels/slide3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35.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75.png"/><Relationship Id="rId7" Type="http://schemas.openxmlformats.org/officeDocument/2006/relationships/image" Target="../media/image179.png"/><Relationship Id="rId12" Type="http://schemas.openxmlformats.org/officeDocument/2006/relationships/image" Target="../media/image102.png"/><Relationship Id="rId2" Type="http://schemas.openxmlformats.org/officeDocument/2006/relationships/image" Target="../media/image174.png"/><Relationship Id="rId16" Type="http://schemas.openxmlformats.org/officeDocument/2006/relationships/image" Target="../media/image183.png"/><Relationship Id="rId1" Type="http://schemas.openxmlformats.org/officeDocument/2006/relationships/slideLayout" Target="../slideLayouts/slideLayout12.xml"/><Relationship Id="rId6" Type="http://schemas.openxmlformats.org/officeDocument/2006/relationships/image" Target="../media/image178.png"/><Relationship Id="rId11" Type="http://schemas.openxmlformats.org/officeDocument/2006/relationships/image" Target="../media/image101.png"/><Relationship Id="rId5" Type="http://schemas.openxmlformats.org/officeDocument/2006/relationships/image" Target="../media/image177.png"/><Relationship Id="rId15" Type="http://schemas.openxmlformats.org/officeDocument/2006/relationships/image" Target="../media/image182.png"/><Relationship Id="rId10" Type="http://schemas.openxmlformats.org/officeDocument/2006/relationships/image" Target="../media/image180.jpeg"/><Relationship Id="rId4" Type="http://schemas.openxmlformats.org/officeDocument/2006/relationships/image" Target="../media/image176.jpeg"/><Relationship Id="rId9" Type="http://schemas.openxmlformats.org/officeDocument/2006/relationships/image" Target="../media/image104.png"/><Relationship Id="rId14" Type="http://schemas.openxmlformats.org/officeDocument/2006/relationships/image" Target="../media/image1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62.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85.png"/><Relationship Id="rId9" Type="http://schemas.openxmlformats.org/officeDocument/2006/relationships/image" Target="../media/image120.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62.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87.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53.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86.png"/><Relationship Id="rId9" Type="http://schemas.openxmlformats.org/officeDocument/2006/relationships/image" Target="../media/image121.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0.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8.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62.png"/><Relationship Id="rId9" Type="http://schemas.openxmlformats.org/officeDocument/2006/relationships/image" Target="../media/image120.png"/><Relationship Id="rId14" Type="http://schemas.openxmlformats.org/officeDocument/2006/relationships/image" Target="../media/image125.png"/></Relationships>
</file>

<file path=ppt/slides/_rels/slide4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65.png"/></Relationships>
</file>

<file path=ppt/slides/_rels/slide43.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92.png"/><Relationship Id="rId21" Type="http://schemas.openxmlformats.org/officeDocument/2006/relationships/image" Target="../media/image128.emf"/><Relationship Id="rId7" Type="http://schemas.openxmlformats.org/officeDocument/2006/relationships/image" Target="../media/image162.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1.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86.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microsoft.com/office/2007/relationships/hdphoto" Target="NULL"/><Relationship Id="rId9" Type="http://schemas.openxmlformats.org/officeDocument/2006/relationships/image" Target="../media/image133.png"/><Relationship Id="rId14" Type="http://schemas.openxmlformats.org/officeDocument/2006/relationships/image" Target="../media/image123.png"/></Relationships>
</file>

<file path=ppt/slides/_rels/slide44.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5.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4.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emf"/><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93.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92.png"/><Relationship Id="rId21" Type="http://schemas.openxmlformats.org/officeDocument/2006/relationships/image" Target="../media/image127.emf"/><Relationship Id="rId7" Type="http://schemas.openxmlformats.org/officeDocument/2006/relationships/image" Target="../media/image193.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7.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8.wdp"/><Relationship Id="rId11" Type="http://schemas.openxmlformats.org/officeDocument/2006/relationships/image" Target="../media/image119.png"/><Relationship Id="rId5" Type="http://schemas.openxmlformats.org/officeDocument/2006/relationships/image" Target="../media/image186.png"/><Relationship Id="rId15" Type="http://schemas.openxmlformats.org/officeDocument/2006/relationships/image" Target="../media/image123.png"/><Relationship Id="rId10" Type="http://schemas.openxmlformats.org/officeDocument/2006/relationships/image" Target="../media/image133.png"/><Relationship Id="rId19" Type="http://schemas.openxmlformats.org/officeDocument/2006/relationships/image" Target="../media/image126.png"/><Relationship Id="rId4" Type="http://schemas.microsoft.com/office/2007/relationships/hdphoto" Target="../media/hdphoto7.wdp"/><Relationship Id="rId9" Type="http://schemas.openxmlformats.org/officeDocument/2006/relationships/image" Target="../media/image196.png"/><Relationship Id="rId14" Type="http://schemas.openxmlformats.org/officeDocument/2006/relationships/image" Target="../media/image122.png"/><Relationship Id="rId22" Type="http://schemas.openxmlformats.org/officeDocument/2006/relationships/image" Target="../media/image128.emf"/></Relationships>
</file>

<file path=ppt/slides/_rels/slide46.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9.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8.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emf"/><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62.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92.png"/><Relationship Id="rId21" Type="http://schemas.microsoft.com/office/2007/relationships/hdphoto" Target="../media/hdphoto2.wdp"/><Relationship Id="rId7" Type="http://schemas.openxmlformats.org/officeDocument/2006/relationships/image" Target="../media/image193.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0.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3.png"/><Relationship Id="rId5" Type="http://schemas.openxmlformats.org/officeDocument/2006/relationships/image" Target="../media/image186.png"/><Relationship Id="rId15" Type="http://schemas.openxmlformats.org/officeDocument/2006/relationships/image" Target="../media/image122.png"/><Relationship Id="rId23" Type="http://schemas.openxmlformats.org/officeDocument/2006/relationships/image" Target="../media/image128.emf"/><Relationship Id="rId10" Type="http://schemas.openxmlformats.org/officeDocument/2006/relationships/image" Target="../media/image165.png"/><Relationship Id="rId19" Type="http://schemas.microsoft.com/office/2007/relationships/hdphoto" Target="../media/hdphoto1.wdp"/><Relationship Id="rId4" Type="http://schemas.microsoft.com/office/2007/relationships/hdphoto" Target="../media/hdphoto9.wdp"/><Relationship Id="rId9" Type="http://schemas.openxmlformats.org/officeDocument/2006/relationships/image" Target="../media/image196.png"/><Relationship Id="rId14" Type="http://schemas.openxmlformats.org/officeDocument/2006/relationships/image" Target="../media/image121.png"/><Relationship Id="rId22" Type="http://schemas.openxmlformats.org/officeDocument/2006/relationships/image" Target="../media/image127.emf"/></Relationships>
</file>

<file path=ppt/slides/_rels/slide48.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1.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emf"/></Relationships>
</file>

<file path=ppt/slides/_rels/slide49.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62.png"/><Relationship Id="rId21" Type="http://schemas.openxmlformats.org/officeDocument/2006/relationships/image" Target="../media/image128.emf"/><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204.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20.png"/><Relationship Id="rId5" Type="http://schemas.openxmlformats.org/officeDocument/2006/relationships/image" Target="../media/image193.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96.png"/><Relationship Id="rId9" Type="http://schemas.microsoft.com/office/2007/relationships/hdphoto" Target="../media/hdphoto11.wdp"/><Relationship Id="rId14" Type="http://schemas.openxmlformats.org/officeDocument/2006/relationships/image" Target="../media/image123.png"/></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5.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emf"/></Relationships>
</file>

<file path=ppt/slides/_rels/slide51.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0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6.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03.png"/><Relationship Id="rId5" Type="http://schemas.openxmlformats.org/officeDocument/2006/relationships/image" Target="../media/image193.png"/><Relationship Id="rId15" Type="http://schemas.openxmlformats.org/officeDocument/2006/relationships/image" Target="../media/image122.png"/><Relationship Id="rId23" Type="http://schemas.openxmlformats.org/officeDocument/2006/relationships/image" Target="../media/image128.emf"/><Relationship Id="rId10" Type="http://schemas.microsoft.com/office/2007/relationships/hdphoto" Target="../media/hdphoto11.wdp"/><Relationship Id="rId19" Type="http://schemas.microsoft.com/office/2007/relationships/hdphoto" Target="../media/hdphoto1.wdp"/><Relationship Id="rId4" Type="http://schemas.openxmlformats.org/officeDocument/2006/relationships/image" Target="../media/image162.png"/><Relationship Id="rId9" Type="http://schemas.openxmlformats.org/officeDocument/2006/relationships/image" Target="../media/image202.png"/><Relationship Id="rId14" Type="http://schemas.openxmlformats.org/officeDocument/2006/relationships/image" Target="../media/image121.png"/><Relationship Id="rId22" Type="http://schemas.openxmlformats.org/officeDocument/2006/relationships/image" Target="../media/image127.emf"/></Relationships>
</file>

<file path=ppt/slides/_rels/slide52.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62.png"/><Relationship Id="rId21" Type="http://schemas.openxmlformats.org/officeDocument/2006/relationships/image" Target="../media/image126.png"/><Relationship Id="rId7" Type="http://schemas.openxmlformats.org/officeDocument/2006/relationships/image" Target="../media/image202.png"/><Relationship Id="rId12" Type="http://schemas.openxmlformats.org/officeDocument/2006/relationships/image" Target="../media/image213.png"/><Relationship Id="rId17" Type="http://schemas.openxmlformats.org/officeDocument/2006/relationships/image" Target="../media/image121.png"/><Relationship Id="rId2" Type="http://schemas.openxmlformats.org/officeDocument/2006/relationships/image" Target="../media/image20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212.png"/><Relationship Id="rId24" Type="http://schemas.openxmlformats.org/officeDocument/2006/relationships/image" Target="../media/image128.emf"/><Relationship Id="rId5" Type="http://schemas.microsoft.com/office/2007/relationships/hdphoto" Target="../media/hdphoto5.wdp"/><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11.png"/><Relationship Id="rId19" Type="http://schemas.openxmlformats.org/officeDocument/2006/relationships/image" Target="../media/image123.png"/><Relationship Id="rId4" Type="http://schemas.openxmlformats.org/officeDocument/2006/relationships/image" Target="../media/image186.png"/><Relationship Id="rId9" Type="http://schemas.openxmlformats.org/officeDocument/2006/relationships/image" Target="../media/image210.png"/><Relationship Id="rId14" Type="http://schemas.openxmlformats.org/officeDocument/2006/relationships/image" Target="../media/image125.png"/><Relationship Id="rId22" Type="http://schemas.microsoft.com/office/2007/relationships/hdphoto" Target="../media/hdphoto2.wdp"/></Relationships>
</file>

<file path=ppt/slides/_rels/slide53.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2.png"/><Relationship Id="rId21" Type="http://schemas.openxmlformats.org/officeDocument/2006/relationships/image" Target="../media/image127.emf"/><Relationship Id="rId7" Type="http://schemas.openxmlformats.org/officeDocument/2006/relationships/image" Target="../media/image215.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14.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16.png"/><Relationship Id="rId19" Type="http://schemas.openxmlformats.org/officeDocument/2006/relationships/image" Target="../media/image126.png"/><Relationship Id="rId4" Type="http://schemas.openxmlformats.org/officeDocument/2006/relationships/image" Target="../media/image186.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217.png"/></Relationships>
</file>

<file path=ppt/slides/_rels/slide54.xml.rels><?xml version="1.0" encoding="UTF-8" standalone="yes"?>
<Relationships xmlns="http://schemas.openxmlformats.org/package/2006/relationships"><Relationship Id="rId8" Type="http://schemas.openxmlformats.org/officeDocument/2006/relationships/image" Target="../media/image222.jpeg"/><Relationship Id="rId13" Type="http://schemas.openxmlformats.org/officeDocument/2006/relationships/image" Target="../media/image103.png"/><Relationship Id="rId3" Type="http://schemas.openxmlformats.org/officeDocument/2006/relationships/image" Target="../media/image219.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18.png"/><Relationship Id="rId1" Type="http://schemas.openxmlformats.org/officeDocument/2006/relationships/slideLayout" Target="../slideLayouts/slideLayout12.xml"/><Relationship Id="rId6" Type="http://schemas.openxmlformats.org/officeDocument/2006/relationships/image" Target="../media/image221.png"/><Relationship Id="rId11" Type="http://schemas.openxmlformats.org/officeDocument/2006/relationships/image" Target="../media/image225.png"/><Relationship Id="rId5" Type="http://schemas.openxmlformats.org/officeDocument/2006/relationships/image" Target="../media/image220.jpeg"/><Relationship Id="rId10" Type="http://schemas.openxmlformats.org/officeDocument/2006/relationships/image" Target="../media/image224.png"/><Relationship Id="rId4" Type="http://schemas.openxmlformats.org/officeDocument/2006/relationships/image" Target="../media/image71.png"/><Relationship Id="rId9" Type="http://schemas.openxmlformats.org/officeDocument/2006/relationships/image" Target="../media/image2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6.png"/><Relationship Id="rId21" Type="http://schemas.microsoft.com/office/2007/relationships/hdphoto" Target="../media/hdphoto2.wdp"/><Relationship Id="rId7" Type="http://schemas.openxmlformats.org/officeDocument/2006/relationships/image" Target="../media/image186.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15.png"/><Relationship Id="rId11" Type="http://schemas.openxmlformats.org/officeDocument/2006/relationships/image" Target="../media/image216.png"/><Relationship Id="rId24" Type="http://schemas.openxmlformats.org/officeDocument/2006/relationships/image" Target="../media/image128.emf"/><Relationship Id="rId5" Type="http://schemas.openxmlformats.org/officeDocument/2006/relationships/image" Target="../media/image208.png"/><Relationship Id="rId15" Type="http://schemas.openxmlformats.org/officeDocument/2006/relationships/image" Target="../media/image120.png"/><Relationship Id="rId23" Type="http://schemas.openxmlformats.org/officeDocument/2006/relationships/image" Target="../media/image217.png"/><Relationship Id="rId10" Type="http://schemas.microsoft.com/office/2007/relationships/hdphoto" Target="../media/hdphoto11.wdp"/><Relationship Id="rId19" Type="http://schemas.openxmlformats.org/officeDocument/2006/relationships/image" Target="../media/image124.png"/><Relationship Id="rId4" Type="http://schemas.openxmlformats.org/officeDocument/2006/relationships/image" Target="../media/image165.png"/><Relationship Id="rId9" Type="http://schemas.openxmlformats.org/officeDocument/2006/relationships/image" Target="../media/image202.png"/><Relationship Id="rId14" Type="http://schemas.microsoft.com/office/2007/relationships/hdphoto" Target="../media/hdphoto1.wdp"/><Relationship Id="rId22" Type="http://schemas.openxmlformats.org/officeDocument/2006/relationships/image" Target="../media/image127.emf"/></Relationships>
</file>

<file path=ppt/slides/_rels/slide58.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7.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28.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emf"/></Relationships>
</file>

<file path=ppt/slides/_rels/slide59.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30.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emf"/></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microsoft.com/office/2007/relationships/hdphoto" Target="../media/hdphoto2.wdp"/><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30.png"/><Relationship Id="rId19" Type="http://schemas.openxmlformats.org/officeDocument/2006/relationships/image" Target="../media/image231.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7.emf"/></Relationships>
</file>

<file path=ppt/slides/_rels/slide61.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234.jpeg"/><Relationship Id="rId3" Type="http://schemas.openxmlformats.org/officeDocument/2006/relationships/image" Target="../media/image232.png"/><Relationship Id="rId21" Type="http://schemas.openxmlformats.org/officeDocument/2006/relationships/image" Target="../media/image126.png"/><Relationship Id="rId7" Type="http://schemas.openxmlformats.org/officeDocument/2006/relationships/image" Target="../media/image215.png"/><Relationship Id="rId12" Type="http://schemas.microsoft.com/office/2007/relationships/hdphoto" Target="../media/hdphoto1.wdp"/><Relationship Id="rId17" Type="http://schemas.openxmlformats.org/officeDocument/2006/relationships/image" Target="../media/image124.png"/><Relationship Id="rId25" Type="http://schemas.openxmlformats.org/officeDocument/2006/relationships/image" Target="../media/image128.emf"/><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25.png"/><Relationship Id="rId24" Type="http://schemas.openxmlformats.org/officeDocument/2006/relationships/image" Target="../media/image217.png"/><Relationship Id="rId5" Type="http://schemas.openxmlformats.org/officeDocument/2006/relationships/image" Target="../media/image165.png"/><Relationship Id="rId15" Type="http://schemas.openxmlformats.org/officeDocument/2006/relationships/image" Target="../media/image122.png"/><Relationship Id="rId23" Type="http://schemas.openxmlformats.org/officeDocument/2006/relationships/image" Target="../media/image127.emf"/><Relationship Id="rId10" Type="http://schemas.openxmlformats.org/officeDocument/2006/relationships/image" Target="../media/image119.png"/><Relationship Id="rId19" Type="http://schemas.microsoft.com/office/2007/relationships/hdphoto" Target="../media/hdphoto13.wdp"/><Relationship Id="rId4" Type="http://schemas.openxmlformats.org/officeDocument/2006/relationships/image" Target="../media/image233.jpeg"/><Relationship Id="rId9" Type="http://schemas.microsoft.com/office/2007/relationships/hdphoto" Target="../media/hdphoto11.wdp"/><Relationship Id="rId14" Type="http://schemas.openxmlformats.org/officeDocument/2006/relationships/image" Target="../media/image121.png"/><Relationship Id="rId22" Type="http://schemas.microsoft.com/office/2007/relationships/hdphoto" Target="../media/hdphoto2.wdp"/></Relationships>
</file>

<file path=ppt/slides/_rels/slide62.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5.png"/><Relationship Id="rId18" Type="http://schemas.openxmlformats.org/officeDocument/2006/relationships/image" Target="../media/image123.png"/><Relationship Id="rId26" Type="http://schemas.openxmlformats.org/officeDocument/2006/relationships/image" Target="../media/image128.emf"/><Relationship Id="rId3" Type="http://schemas.openxmlformats.org/officeDocument/2006/relationships/image" Target="../media/image234.jpeg"/><Relationship Id="rId21" Type="http://schemas.openxmlformats.org/officeDocument/2006/relationships/image" Target="../media/image212.png"/><Relationship Id="rId7" Type="http://schemas.openxmlformats.org/officeDocument/2006/relationships/image" Target="../media/image165.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217.png"/><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33.jpeg"/><Relationship Id="rId11" Type="http://schemas.microsoft.com/office/2007/relationships/hdphoto" Target="../media/hdphoto11.wdp"/><Relationship Id="rId24" Type="http://schemas.openxmlformats.org/officeDocument/2006/relationships/image" Target="../media/image127.emf"/><Relationship Id="rId5" Type="http://schemas.openxmlformats.org/officeDocument/2006/relationships/image" Target="../media/image235.png"/><Relationship Id="rId15" Type="http://schemas.openxmlformats.org/officeDocument/2006/relationships/image" Target="../media/image120.png"/><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4.png"/><Relationship Id="rId4" Type="http://schemas.microsoft.com/office/2007/relationships/hdphoto" Target="../media/hdphoto13.wdp"/><Relationship Id="rId9" Type="http://schemas.openxmlformats.org/officeDocument/2006/relationships/image" Target="../media/image215.png"/><Relationship Id="rId14" Type="http://schemas.microsoft.com/office/2007/relationships/hdphoto" Target="../media/hdphoto1.wdp"/><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openxmlformats.org/officeDocument/2006/relationships/image" Target="../media/image208.png"/><Relationship Id="rId12" Type="http://schemas.microsoft.com/office/2007/relationships/hdphoto" Target="../media/hdphoto15.wdp"/><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6.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5.png"/><Relationship Id="rId11" Type="http://schemas.openxmlformats.org/officeDocument/2006/relationships/image" Target="../media/image202.png"/><Relationship Id="rId24" Type="http://schemas.openxmlformats.org/officeDocument/2006/relationships/image" Target="../media/image127.emf"/><Relationship Id="rId5" Type="http://schemas.openxmlformats.org/officeDocument/2006/relationships/image" Target="../media/image23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39.png"/><Relationship Id="rId19" Type="http://schemas.openxmlformats.org/officeDocument/2006/relationships/image" Target="../media/image122.png"/><Relationship Id="rId4" Type="http://schemas.openxmlformats.org/officeDocument/2006/relationships/image" Target="../media/image215.png"/><Relationship Id="rId9" Type="http://schemas.microsoft.com/office/2007/relationships/hdphoto" Target="../media/hdphoto14.wdp"/><Relationship Id="rId14" Type="http://schemas.openxmlformats.org/officeDocument/2006/relationships/image" Target="../media/image119.png"/><Relationship Id="rId22" Type="http://schemas.openxmlformats.org/officeDocument/2006/relationships/image" Target="../media/image126.png"/></Relationships>
</file>

<file path=ppt/slides/_rels/slide64.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40.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1.wdp"/><Relationship Id="rId14" Type="http://schemas.openxmlformats.org/officeDocument/2006/relationships/image" Target="../media/image119.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42.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16.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41.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7.wdp"/><Relationship Id="rId14" Type="http://schemas.openxmlformats.org/officeDocument/2006/relationships/image" Target="../media/image119.png"/><Relationship Id="rId22"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24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43.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127.emf"/><Relationship Id="rId5" Type="http://schemas.openxmlformats.org/officeDocument/2006/relationships/image" Target="../media/image186.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45.png"/><Relationship Id="rId14" Type="http://schemas.openxmlformats.org/officeDocument/2006/relationships/image" Target="../media/image125.png"/><Relationship Id="rId22" Type="http://schemas.openxmlformats.org/officeDocument/2006/relationships/image" Target="../media/image126.png"/></Relationships>
</file>

<file path=ppt/slides/_rels/slide67.xml.rels><?xml version="1.0" encoding="UTF-8" standalone="yes"?>
<Relationships xmlns="http://schemas.openxmlformats.org/package/2006/relationships"><Relationship Id="rId8" Type="http://schemas.openxmlformats.org/officeDocument/2006/relationships/image" Target="../media/image239.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215.png"/><Relationship Id="rId21" Type="http://schemas.openxmlformats.org/officeDocument/2006/relationships/image" Target="../media/image119.png"/><Relationship Id="rId7" Type="http://schemas.openxmlformats.org/officeDocument/2006/relationships/image" Target="../media/image244.png"/><Relationship Id="rId12" Type="http://schemas.openxmlformats.org/officeDocument/2006/relationships/image" Target="../media/image125.png"/><Relationship Id="rId17" Type="http://schemas.openxmlformats.org/officeDocument/2006/relationships/image" Target="../media/image123.png"/><Relationship Id="rId25" Type="http://schemas.openxmlformats.org/officeDocument/2006/relationships/image" Target="../media/image128.emf"/><Relationship Id="rId2" Type="http://schemas.openxmlformats.org/officeDocument/2006/relationships/image" Target="../media/image247.png"/><Relationship Id="rId16" Type="http://schemas.openxmlformats.org/officeDocument/2006/relationships/image" Target="../media/image122.png"/><Relationship Id="rId20" Type="http://schemas.openxmlformats.org/officeDocument/2006/relationships/image" Target="../media/image248.png"/><Relationship Id="rId1" Type="http://schemas.openxmlformats.org/officeDocument/2006/relationships/slideLayout" Target="../slideLayouts/slideLayout32.xml"/><Relationship Id="rId6" Type="http://schemas.microsoft.com/office/2007/relationships/hdphoto" Target="../media/hdphoto5.wdp"/><Relationship Id="rId11" Type="http://schemas.openxmlformats.org/officeDocument/2006/relationships/image" Target="../media/image242.png"/><Relationship Id="rId24" Type="http://schemas.openxmlformats.org/officeDocument/2006/relationships/image" Target="../media/image127.emf"/><Relationship Id="rId5" Type="http://schemas.openxmlformats.org/officeDocument/2006/relationships/image" Target="../media/image186.png"/><Relationship Id="rId15" Type="http://schemas.openxmlformats.org/officeDocument/2006/relationships/image" Target="../media/image121.png"/><Relationship Id="rId23" Type="http://schemas.microsoft.com/office/2007/relationships/hdphoto" Target="../media/hdphoto2.wdp"/><Relationship Id="rId10" Type="http://schemas.microsoft.com/office/2007/relationships/hdphoto" Target="../media/hdphoto11.wdp"/><Relationship Id="rId19" Type="http://schemas.openxmlformats.org/officeDocument/2006/relationships/image" Target="../media/image245.png"/><Relationship Id="rId4" Type="http://schemas.openxmlformats.org/officeDocument/2006/relationships/image" Target="../media/image238.png"/><Relationship Id="rId9" Type="http://schemas.openxmlformats.org/officeDocument/2006/relationships/image" Target="../media/image202.png"/><Relationship Id="rId14" Type="http://schemas.openxmlformats.org/officeDocument/2006/relationships/image" Target="../media/image120.png"/><Relationship Id="rId22" Type="http://schemas.openxmlformats.org/officeDocument/2006/relationships/image" Target="../media/image126.png"/></Relationships>
</file>

<file path=ppt/slides/_rels/slide68.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12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246.png"/><Relationship Id="rId2" Type="http://schemas.openxmlformats.org/officeDocument/2006/relationships/image" Target="../media/image24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128.emf"/><Relationship Id="rId5" Type="http://schemas.openxmlformats.org/officeDocument/2006/relationships/image" Target="../media/image186.png"/><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39.png"/><Relationship Id="rId14" Type="http://schemas.openxmlformats.org/officeDocument/2006/relationships/image" Target="../media/image125.png"/><Relationship Id="rId22" Type="http://schemas.microsoft.com/office/2007/relationships/hdphoto" Target="../media/hdphoto2.wdp"/></Relationships>
</file>

<file path=ppt/slides/_rels/slide69.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51.png"/><Relationship Id="rId21" Type="http://schemas.openxmlformats.org/officeDocument/2006/relationships/image" Target="../media/image126.png"/><Relationship Id="rId7" Type="http://schemas.openxmlformats.org/officeDocument/2006/relationships/image" Target="../media/image254.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246.png"/><Relationship Id="rId2" Type="http://schemas.openxmlformats.org/officeDocument/2006/relationships/image" Target="../media/image250.png"/><Relationship Id="rId16" Type="http://schemas.openxmlformats.org/officeDocument/2006/relationships/image" Target="../media/image121.png"/><Relationship Id="rId20" Type="http://schemas.openxmlformats.org/officeDocument/2006/relationships/image" Target="../media/image238.png"/><Relationship Id="rId1" Type="http://schemas.openxmlformats.org/officeDocument/2006/relationships/slideLayout" Target="../slideLayouts/slideLayout14.xml"/><Relationship Id="rId6" Type="http://schemas.openxmlformats.org/officeDocument/2006/relationships/image" Target="../media/image253.png"/><Relationship Id="rId11" Type="http://schemas.openxmlformats.org/officeDocument/2006/relationships/image" Target="../media/image257.png"/><Relationship Id="rId24" Type="http://schemas.openxmlformats.org/officeDocument/2006/relationships/image" Target="../media/image128.emf"/><Relationship Id="rId5" Type="http://schemas.microsoft.com/office/2007/relationships/hdphoto" Target="../media/hdphoto18.wdp"/><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19.wdp"/><Relationship Id="rId19" Type="http://schemas.openxmlformats.org/officeDocument/2006/relationships/image" Target="../media/image124.png"/><Relationship Id="rId4" Type="http://schemas.openxmlformats.org/officeDocument/2006/relationships/image" Target="../media/image252.png"/><Relationship Id="rId9" Type="http://schemas.openxmlformats.org/officeDocument/2006/relationships/image" Target="../media/image256.jpeg"/><Relationship Id="rId14" Type="http://schemas.microsoft.com/office/2007/relationships/hdphoto" Target="../media/hdphoto1.wdp"/><Relationship Id="rId22"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9.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5.xml"/><Relationship Id="rId4" Type="http://schemas.openxmlformats.org/officeDocument/2006/relationships/image" Target="../media/image26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8" Type="http://schemas.openxmlformats.org/officeDocument/2006/relationships/image" Target="../media/image245.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86.png"/><Relationship Id="rId21" Type="http://schemas.openxmlformats.org/officeDocument/2006/relationships/image" Target="../media/image127.emf"/><Relationship Id="rId7" Type="http://schemas.openxmlformats.org/officeDocument/2006/relationships/image" Target="../media/image239.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63.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11.wdp"/><Relationship Id="rId11" Type="http://schemas.openxmlformats.org/officeDocument/2006/relationships/image" Target="../media/image119.png"/><Relationship Id="rId5" Type="http://schemas.openxmlformats.org/officeDocument/2006/relationships/image" Target="../media/image202.png"/><Relationship Id="rId15" Type="http://schemas.openxmlformats.org/officeDocument/2006/relationships/image" Target="../media/image121.png"/><Relationship Id="rId10" Type="http://schemas.openxmlformats.org/officeDocument/2006/relationships/image" Target="../media/image265.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64.png"/><Relationship Id="rId14" Type="http://schemas.openxmlformats.org/officeDocument/2006/relationships/image" Target="../media/image120.png"/><Relationship Id="rId22" Type="http://schemas.openxmlformats.org/officeDocument/2006/relationships/image" Target="../media/image128.emf"/></Relationships>
</file>

<file path=ppt/slides/_rels/slide7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9.png"/><Relationship Id="rId21" Type="http://schemas.openxmlformats.org/officeDocument/2006/relationships/image" Target="../media/image128.emf"/><Relationship Id="rId7" Type="http://schemas.openxmlformats.org/officeDocument/2006/relationships/image" Target="../media/image245.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66.png"/><Relationship Id="rId16" Type="http://schemas.openxmlformats.org/officeDocument/2006/relationships/image" Target="../media/image123.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86.png"/><Relationship Id="rId15" Type="http://schemas.openxmlformats.org/officeDocument/2006/relationships/image" Target="../media/image122.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265.png"/><Relationship Id="rId9" Type="http://schemas.microsoft.com/office/2007/relationships/hdphoto" Target="../media/hdphoto11.wdp"/><Relationship Id="rId1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69.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71.png"/><Relationship Id="rId4" Type="http://schemas.openxmlformats.org/officeDocument/2006/relationships/image" Target="../media/image27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73.jpeg"/><Relationship Id="rId7" Type="http://schemas.openxmlformats.org/officeDocument/2006/relationships/hyperlink" Target="http://en.wikipedia.org/wiki/AC_power_plugs_and_sockets" TargetMode="External"/><Relationship Id="rId2" Type="http://schemas.openxmlformats.org/officeDocument/2006/relationships/image" Target="../media/image272.png"/><Relationship Id="rId1" Type="http://schemas.openxmlformats.org/officeDocument/2006/relationships/slideLayout" Target="../slideLayouts/slideLayout12.xml"/><Relationship Id="rId6" Type="http://schemas.openxmlformats.org/officeDocument/2006/relationships/image" Target="../media/image275.png"/><Relationship Id="rId11" Type="http://schemas.microsoft.com/office/2007/relationships/hdphoto" Target="../media/hdphoto21.wdp"/><Relationship Id="rId5" Type="http://schemas.openxmlformats.org/officeDocument/2006/relationships/image" Target="../media/image274.png"/><Relationship Id="rId10" Type="http://schemas.openxmlformats.org/officeDocument/2006/relationships/image" Target="../media/image277.png"/><Relationship Id="rId4" Type="http://schemas.microsoft.com/office/2007/relationships/hdphoto" Target="../media/hdphoto20.wdp"/><Relationship Id="rId9" Type="http://schemas.openxmlformats.org/officeDocument/2006/relationships/image" Target="../media/image27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8" Type="http://schemas.openxmlformats.org/officeDocument/2006/relationships/image" Target="../media/image285.png"/><Relationship Id="rId13" Type="http://schemas.microsoft.com/office/2007/relationships/hdphoto" Target="../media/hdphoto22.wdp"/><Relationship Id="rId18" Type="http://schemas.openxmlformats.org/officeDocument/2006/relationships/image" Target="../media/image294.png"/><Relationship Id="rId3" Type="http://schemas.openxmlformats.org/officeDocument/2006/relationships/image" Target="../media/image280.png"/><Relationship Id="rId7" Type="http://schemas.openxmlformats.org/officeDocument/2006/relationships/image" Target="../media/image284.png"/><Relationship Id="rId12" Type="http://schemas.openxmlformats.org/officeDocument/2006/relationships/image" Target="../media/image289.png"/><Relationship Id="rId17" Type="http://schemas.openxmlformats.org/officeDocument/2006/relationships/image" Target="../media/image293.png"/><Relationship Id="rId2" Type="http://schemas.openxmlformats.org/officeDocument/2006/relationships/notesSlide" Target="../notesSlides/notesSlide6.xml"/><Relationship Id="rId16" Type="http://schemas.openxmlformats.org/officeDocument/2006/relationships/image" Target="../media/image292.png"/><Relationship Id="rId1" Type="http://schemas.openxmlformats.org/officeDocument/2006/relationships/slideLayout" Target="../slideLayouts/slideLayout12.xml"/><Relationship Id="rId6" Type="http://schemas.openxmlformats.org/officeDocument/2006/relationships/image" Target="../media/image283.png"/><Relationship Id="rId11" Type="http://schemas.openxmlformats.org/officeDocument/2006/relationships/image" Target="../media/image288.png"/><Relationship Id="rId5" Type="http://schemas.openxmlformats.org/officeDocument/2006/relationships/image" Target="../media/image282.png"/><Relationship Id="rId15" Type="http://schemas.openxmlformats.org/officeDocument/2006/relationships/image" Target="../media/image291.png"/><Relationship Id="rId10" Type="http://schemas.openxmlformats.org/officeDocument/2006/relationships/image" Target="../media/image287.png"/><Relationship Id="rId4" Type="http://schemas.openxmlformats.org/officeDocument/2006/relationships/image" Target="../media/image281.png"/><Relationship Id="rId9" Type="http://schemas.openxmlformats.org/officeDocument/2006/relationships/image" Target="../media/image286.png"/><Relationship Id="rId14" Type="http://schemas.openxmlformats.org/officeDocument/2006/relationships/image" Target="../media/image290.png"/></Relationships>
</file>

<file path=ppt/slides/_rels/slide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4.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image" Target="../media/image298.jpe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5.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302.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306.png"/></Relationships>
</file>

<file path=ppt/slides/_rels/slide99.xml.rels><?xml version="1.0" encoding="UTF-8" standalone="yes"?>
<Relationships xmlns="http://schemas.openxmlformats.org/package/2006/relationships"><Relationship Id="rId3" Type="http://schemas.openxmlformats.org/officeDocument/2006/relationships/image" Target="../media/image310.emf"/><Relationship Id="rId2" Type="http://schemas.openxmlformats.org/officeDocument/2006/relationships/image" Target="../media/image309.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November,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283469500"/>
              </p:ext>
            </p:extLst>
          </p:nvPr>
        </p:nvGraphicFramePr>
        <p:xfrm>
          <a:off x="238173" y="900001"/>
          <a:ext cx="8639999" cy="3436198"/>
        </p:xfrm>
        <a:graphic>
          <a:graphicData uri="http://schemas.openxmlformats.org/drawingml/2006/table">
            <a:tbl>
              <a:tblPr firstRow="1" bandRow="1">
                <a:effectLst/>
                <a:tableStyleId>{073A0DAA-6AF3-43AB-8588-CEC1D06C72B9}</a:tableStyleId>
              </a:tblPr>
              <a:tblGrid>
                <a:gridCol w="1137599"/>
                <a:gridCol w="937800"/>
                <a:gridCol w="937800"/>
                <a:gridCol w="937800"/>
                <a:gridCol w="937800"/>
                <a:gridCol w="937800"/>
                <a:gridCol w="937800"/>
                <a:gridCol w="937800"/>
                <a:gridCol w="9378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FG-70D/90D</a:t>
                      </a:r>
                      <a:endParaRPr lang="en-US" sz="1000" dirty="0"/>
                    </a:p>
                  </a:txBody>
                  <a:tcPr marT="34290" marB="34290" anchor="ctr">
                    <a:solidFill>
                      <a:srgbClr val="3C3C3C"/>
                    </a:solidFill>
                  </a:tcPr>
                </a:tc>
                <a:tc>
                  <a:txBody>
                    <a:bodyPr/>
                    <a:lstStyle/>
                    <a:p>
                      <a:pPr algn="ctr"/>
                      <a:r>
                        <a:rPr lang="en-US" sz="1000" dirty="0" smtClean="0"/>
                        <a:t>FG-90E</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4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160</a:t>
                      </a:r>
                      <a:r>
                        <a:rPr lang="en-US" sz="900" baseline="0" dirty="0" smtClean="0">
                          <a:solidFill>
                            <a:srgbClr val="000000"/>
                          </a:solidFill>
                        </a:rPr>
                        <a:t> M</a:t>
                      </a:r>
                      <a:r>
                        <a:rPr lang="en-US" sz="900" dirty="0" smtClean="0">
                          <a:solidFill>
                            <a:srgbClr val="000000"/>
                          </a:solidFill>
                        </a:rPr>
                        <a:t>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IPS (</a:t>
                      </a:r>
                      <a:r>
                        <a:rPr lang="en-US" sz="900" b="1" dirty="0" err="1" smtClean="0">
                          <a:solidFill>
                            <a:schemeClr val="bg1"/>
                          </a:solidFill>
                        </a:rPr>
                        <a:t>Ent</a:t>
                      </a:r>
                      <a:r>
                        <a:rPr lang="en-US" sz="900" b="1" dirty="0" smtClean="0">
                          <a:solidFill>
                            <a:schemeClr val="bg1"/>
                          </a:solidFill>
                        </a:rPr>
                        <a:t>. Mix)</a:t>
                      </a:r>
                    </a:p>
                  </a:txBody>
                  <a:tcPr marT="34290" marB="34290" anchor="ctr">
                    <a:solidFill>
                      <a:schemeClr val="accent4"/>
                    </a:solidFill>
                  </a:tcPr>
                </a:tc>
                <a:tc>
                  <a:txBody>
                    <a:bodyPr/>
                    <a:lstStyle/>
                    <a:p>
                      <a:pPr algn="ctr"/>
                      <a:r>
                        <a:rPr lang="en-US" sz="900" dirty="0" smtClean="0"/>
                        <a:t>240 Mbps</a:t>
                      </a:r>
                      <a:endParaRPr lang="en-US" sz="900" dirty="0"/>
                    </a:p>
                  </a:txBody>
                  <a:tcPr marT="34290" marB="34290" anchor="ctr"/>
                </a:tc>
                <a:tc>
                  <a:txBody>
                    <a:bodyPr/>
                    <a:lstStyle/>
                    <a:p>
                      <a:pPr algn="ctr"/>
                      <a:r>
                        <a:rPr lang="en-US" sz="900" dirty="0" smtClean="0"/>
                        <a:t>270 Mbps</a:t>
                      </a:r>
                      <a:endParaRPr lang="en-US" sz="900" dirty="0"/>
                    </a:p>
                  </a:txBody>
                  <a:tcPr marT="34290" marB="34290" anchor="ctr"/>
                </a:tc>
                <a:tc>
                  <a:txBody>
                    <a:bodyPr/>
                    <a:lstStyle/>
                    <a:p>
                      <a:pPr algn="ctr"/>
                      <a:r>
                        <a:rPr lang="en-US" sz="900" dirty="0" smtClean="0"/>
                        <a:t>41 Mbps</a:t>
                      </a:r>
                      <a:endParaRPr lang="en-US" sz="900" dirty="0"/>
                    </a:p>
                  </a:txBody>
                  <a:tcPr marT="34290" marB="34290" anchor="ctr"/>
                </a:tc>
                <a:tc>
                  <a:txBody>
                    <a:bodyPr/>
                    <a:lstStyle/>
                    <a:p>
                      <a:pPr algn="ctr"/>
                      <a:r>
                        <a:rPr lang="en-US" sz="900" dirty="0" smtClean="0"/>
                        <a:t>350 Mbps</a:t>
                      </a:r>
                      <a:endParaRPr lang="en-US" sz="900" dirty="0"/>
                    </a:p>
                  </a:txBody>
                  <a:tcPr marT="34290" marB="34290" anchor="ctr" horzOverflow="overflow"/>
                </a:tc>
                <a:tc>
                  <a:txBody>
                    <a:bodyPr/>
                    <a:lstStyle/>
                    <a:p>
                      <a:pPr algn="ctr"/>
                      <a:r>
                        <a:rPr lang="en-US" sz="900" dirty="0" smtClean="0"/>
                        <a:t>245 Mbps</a:t>
                      </a:r>
                      <a:endParaRPr lang="en-US" sz="900" dirty="0"/>
                    </a:p>
                  </a:txBody>
                  <a:tcPr marT="34290" marB="34290" anchor="ctr"/>
                </a:tc>
                <a:tc>
                  <a:txBody>
                    <a:bodyPr/>
                    <a:lstStyle/>
                    <a:p>
                      <a:pPr algn="ctr"/>
                      <a:r>
                        <a:rPr lang="en-US" sz="900" dirty="0" smtClean="0"/>
                        <a:t>41 Mbps</a:t>
                      </a:r>
                      <a:endParaRPr lang="en-US" sz="900" dirty="0"/>
                    </a:p>
                  </a:txBody>
                  <a:tcPr marT="34290" marB="34290" anchor="ctr" horzOverflow="overflow"/>
                </a:tc>
                <a:tc>
                  <a:txBody>
                    <a:bodyPr/>
                    <a:lstStyle/>
                    <a:p>
                      <a:pPr algn="ctr"/>
                      <a:r>
                        <a:rPr lang="en-US" sz="900" dirty="0" smtClean="0"/>
                        <a:t>440 Mbps</a:t>
                      </a:r>
                      <a:endParaRPr lang="en-US" sz="900" dirty="0"/>
                    </a:p>
                  </a:txBody>
                  <a:tcPr marT="34290" marB="34290" anchor="ctr" horzOverflow="overflow"/>
                </a:tc>
                <a:tc>
                  <a:txBody>
                    <a:bodyPr/>
                    <a:lstStyle/>
                    <a:p>
                      <a:pPr algn="ctr"/>
                      <a:r>
                        <a:rPr lang="en-US" sz="900" dirty="0" smtClean="0"/>
                        <a:t>260 Mbps</a:t>
                      </a:r>
                      <a:endParaRPr lang="en-US" sz="900" dirty="0"/>
                    </a:p>
                  </a:txBody>
                  <a:tcPr marT="34290" marB="3429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a:t>
                      </a:r>
                      <a:r>
                        <a:rPr lang="en-US" sz="900" b="1" dirty="0" err="1" smtClean="0">
                          <a:solidFill>
                            <a:schemeClr val="bg1"/>
                          </a:solidFill>
                        </a:rPr>
                        <a:t>Ent</a:t>
                      </a:r>
                      <a:r>
                        <a:rPr lang="en-US" sz="900" b="1" dirty="0" smtClean="0">
                          <a:solidFill>
                            <a:schemeClr val="bg1"/>
                          </a:solidFill>
                        </a:rPr>
                        <a:t>.</a:t>
                      </a:r>
                      <a:r>
                        <a:rPr lang="en-US" sz="900" b="1" baseline="0" dirty="0" smtClean="0">
                          <a:solidFill>
                            <a:schemeClr val="bg1"/>
                          </a:solidFill>
                        </a:rPr>
                        <a:t> </a:t>
                      </a:r>
                      <a:r>
                        <a:rPr lang="en-US" sz="900" b="1" dirty="0" smtClean="0">
                          <a:solidFill>
                            <a:schemeClr val="bg1"/>
                          </a:solidFill>
                        </a:rPr>
                        <a:t>Mix)</a:t>
                      </a:r>
                    </a:p>
                  </a:txBody>
                  <a:tcPr marT="34290" marB="34290" anchor="ctr">
                    <a:solidFill>
                      <a:schemeClr val="accent4"/>
                    </a:solidFill>
                  </a:tcPr>
                </a:tc>
                <a:tc>
                  <a:txBody>
                    <a:bodyPr/>
                    <a:lstStyle/>
                    <a:p>
                      <a:pPr algn="ctr"/>
                      <a:r>
                        <a:rPr lang="en-US" sz="900" dirty="0" smtClean="0"/>
                        <a:t>200 Mbps</a:t>
                      </a:r>
                      <a:endParaRPr lang="en-US" sz="900" dirty="0"/>
                    </a:p>
                  </a:txBody>
                  <a:tcPr marT="34290" marB="34290" anchor="ctr"/>
                </a:tc>
                <a:tc>
                  <a:txBody>
                    <a:bodyPr/>
                    <a:lstStyle/>
                    <a:p>
                      <a:pPr algn="ctr"/>
                      <a:r>
                        <a:rPr lang="en-US" sz="900" dirty="0" smtClean="0"/>
                        <a:t>220 Mbps</a:t>
                      </a:r>
                      <a:endParaRPr lang="en-US" sz="900" dirty="0"/>
                    </a:p>
                  </a:txBody>
                  <a:tcPr marT="34290" marB="34290" anchor="ctr"/>
                </a:tc>
                <a:tc>
                  <a:txBody>
                    <a:bodyPr/>
                    <a:lstStyle/>
                    <a:p>
                      <a:pPr algn="ctr"/>
                      <a:r>
                        <a:rPr lang="en-US" sz="900" dirty="0" smtClean="0"/>
                        <a:t>23 Mbps</a:t>
                      </a:r>
                      <a:endParaRPr lang="en-US" sz="900" dirty="0"/>
                    </a:p>
                  </a:txBody>
                  <a:tcPr marT="34290" marB="34290" anchor="ctr"/>
                </a:tc>
                <a:tc>
                  <a:txBody>
                    <a:bodyPr/>
                    <a:lstStyle/>
                    <a:p>
                      <a:pPr algn="ctr"/>
                      <a:r>
                        <a:rPr lang="en-US" sz="900" dirty="0" smtClean="0"/>
                        <a:t>250 Mbps</a:t>
                      </a:r>
                      <a:endParaRPr lang="en-US" sz="900" dirty="0"/>
                    </a:p>
                  </a:txBody>
                  <a:tcPr marT="34290" marB="34290" anchor="ctr"/>
                </a:tc>
                <a:tc>
                  <a:txBody>
                    <a:bodyPr/>
                    <a:lstStyle/>
                    <a:p>
                      <a:pPr algn="ctr"/>
                      <a:r>
                        <a:rPr lang="en-US" sz="900" dirty="0" smtClean="0"/>
                        <a:t>210 Mbps</a:t>
                      </a:r>
                      <a:endParaRPr lang="en-US" sz="900" dirty="0"/>
                    </a:p>
                  </a:txBody>
                  <a:tcPr marT="34290" marB="34290" anchor="ctr"/>
                </a:tc>
                <a:tc>
                  <a:txBody>
                    <a:bodyPr/>
                    <a:lstStyle/>
                    <a:p>
                      <a:pPr algn="ctr"/>
                      <a:r>
                        <a:rPr lang="en-US" sz="900" dirty="0" smtClean="0"/>
                        <a:t>25 Mbps</a:t>
                      </a:r>
                      <a:endParaRPr lang="en-US" sz="900" dirty="0"/>
                    </a:p>
                  </a:txBody>
                  <a:tcPr marT="34290" marB="34290" anchor="ctr"/>
                </a:tc>
                <a:tc>
                  <a:txBody>
                    <a:bodyPr/>
                    <a:lstStyle/>
                    <a:p>
                      <a:pPr algn="ctr"/>
                      <a:r>
                        <a:rPr lang="en-US" sz="900" dirty="0" smtClean="0"/>
                        <a:t>350 Mbps</a:t>
                      </a:r>
                      <a:endParaRPr lang="en-US" sz="900" dirty="0"/>
                    </a:p>
                  </a:txBody>
                  <a:tcPr marT="34290" marB="34290" anchor="ctr"/>
                </a:tc>
                <a:tc>
                  <a:txBody>
                    <a:bodyPr/>
                    <a:lstStyle/>
                    <a:p>
                      <a:pPr algn="ctr"/>
                      <a:r>
                        <a:rPr lang="en-US" sz="900" dirty="0" smtClean="0"/>
                        <a:t>230 Mbps</a:t>
                      </a:r>
                      <a:endParaRPr lang="en-US" sz="900" dirty="0"/>
                    </a:p>
                  </a:txBody>
                  <a:tcPr marT="34290" marB="34290" anchor="ctr"/>
                </a:tc>
              </a:tr>
              <a:tr h="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128 GB (61E)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02341849"/>
              </p:ext>
            </p:extLst>
          </p:nvPr>
        </p:nvGraphicFramePr>
        <p:xfrm>
          <a:off x="241396" y="960119"/>
          <a:ext cx="8763002" cy="3707099"/>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5656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4x4:4</a:t>
                      </a:r>
                    </a:p>
                  </a:txBody>
                  <a:tcPr marL="0" marR="0" marT="0" marB="0" anchor="ctr">
                    <a:solidFill>
                      <a:schemeClr val="accent4">
                        <a:lumMod val="50000"/>
                      </a:schemeClr>
                    </a:solidFill>
                  </a:tcPr>
                </a:tc>
                <a:tc>
                  <a:txBody>
                    <a:bodyPr/>
                    <a:lstStyle/>
                    <a:p>
                      <a:pPr algn="ctr"/>
                      <a:r>
                        <a:rPr lang="en-US" sz="1200" dirty="0" smtClean="0">
                          <a:solidFill>
                            <a:schemeClr val="bg1"/>
                          </a:solidFill>
                        </a:rPr>
                        <a:t>+BT/BLE</a:t>
                      </a:r>
                    </a:p>
                  </a:txBody>
                  <a:tcPr marL="0" marR="0" marT="0" marB="0" vert="vert270" anchor="ctr">
                    <a:solidFill>
                      <a:schemeClr val="accent4"/>
                    </a:solidFill>
                  </a:tcPr>
                </a:tc>
                <a:tc rowSpan="3">
                  <a:txBody>
                    <a:bodyPr/>
                    <a:lstStyle/>
                    <a:p>
                      <a:pPr algn="ctr"/>
                      <a:r>
                        <a:rPr lang="en-US" sz="12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Dual Radio</a:t>
                      </a:r>
                    </a:p>
                  </a:txBody>
                  <a:tcPr marL="0" marR="0" marT="0" marB="0" vert="vert270" anchor="ctr">
                    <a:solidFill>
                      <a:schemeClr val="accent4"/>
                    </a:solidFill>
                  </a:tcPr>
                </a:tc>
                <a:tc vMerge="1">
                  <a:txBody>
                    <a:bodyPr/>
                    <a:lstStyle/>
                    <a:p>
                      <a:endParaRPr lang="en-US"/>
                    </a:p>
                  </a:txBody>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rowSpan="3">
                  <a:txBody>
                    <a:bodyPr/>
                    <a:lstStyle/>
                    <a:p>
                      <a:pPr algn="ctr"/>
                      <a:r>
                        <a:rPr lang="en-US" sz="1200" dirty="0" smtClean="0"/>
                        <a:t>3x3:3</a:t>
                      </a:r>
                    </a:p>
                  </a:txBody>
                  <a:tcPr marL="0" marR="0" marT="0" marB="0" anchor="ctr">
                    <a:solidFill>
                      <a:schemeClr val="accent4">
                        <a:lumMod val="50000"/>
                      </a:schemeClr>
                    </a:solidFill>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rowSpan="3">
                  <a:txBody>
                    <a:bodyPr/>
                    <a:lstStyle/>
                    <a:p>
                      <a:pPr algn="ctr"/>
                      <a:endParaRPr lang="en-US" sz="12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565633">
                <a:tc>
                  <a:txBody>
                    <a:bodyPr/>
                    <a:lstStyle/>
                    <a:p>
                      <a:pPr algn="ctr"/>
                      <a:r>
                        <a:rPr lang="en-US" sz="12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2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200" dirty="0" smtClean="0"/>
                        <a:t>Personal</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Outdoor</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Indoor</a:t>
                      </a:r>
                      <a:endParaRPr lang="en-US" sz="1200" b="1" dirty="0">
                        <a:solidFill>
                          <a:schemeClr val="tx1">
                            <a:lumMod val="50000"/>
                            <a:lumOff val="50000"/>
                          </a:schemeClr>
                        </a:solidFill>
                      </a:endParaRPr>
                    </a:p>
                  </a:txBody>
                  <a:tcPr marL="0" marR="0" marT="0" marB="0" anchor="ctr">
                    <a:solidFill>
                      <a:srgbClr val="3C3C3C"/>
                    </a:solidFill>
                  </a:tcPr>
                </a:tc>
              </a:tr>
            </a:tbl>
          </a:graphicData>
        </a:graphic>
      </p:graphicFrame>
      <p:sp>
        <p:nvSpPr>
          <p:cNvPr id="52" name="TextBox 51"/>
          <p:cNvSpPr txBox="1"/>
          <p:nvPr/>
        </p:nvSpPr>
        <p:spPr>
          <a:xfrm>
            <a:off x="7899538" y="238480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-S321CR</a:t>
            </a:r>
            <a:endParaRPr lang="en-US" sz="1200" b="1" dirty="0">
              <a:latin typeface="Arial Narrow"/>
              <a:cs typeface="Arial Narrow"/>
            </a:endParaRPr>
          </a:p>
        </p:txBody>
      </p:sp>
      <p:sp>
        <p:nvSpPr>
          <p:cNvPr id="54" name="TextBox 53"/>
          <p:cNvSpPr txBox="1"/>
          <p:nvPr/>
        </p:nvSpPr>
        <p:spPr>
          <a:xfrm>
            <a:off x="7899539" y="2135351"/>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-S323CR</a:t>
            </a:r>
            <a:endParaRPr lang="en-US" sz="1200" b="1" dirty="0">
              <a:latin typeface="Arial Narrow"/>
              <a:cs typeface="Arial Narrow"/>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261999"/>
            <a:ext cx="289283" cy="538665"/>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095153"/>
            <a:ext cx="289283" cy="538665"/>
          </a:xfrm>
          <a:prstGeom prst="rect">
            <a:avLst/>
          </a:prstGeom>
        </p:spPr>
      </p:pic>
      <p:sp>
        <p:nvSpPr>
          <p:cNvPr id="62" name="Rounded Rectangle 61"/>
          <p:cNvSpPr/>
          <p:nvPr/>
        </p:nvSpPr>
        <p:spPr bwMode="auto">
          <a:xfrm>
            <a:off x="7129092" y="207820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5" name="Rounded Rectangle 64"/>
          <p:cNvSpPr/>
          <p:nvPr/>
        </p:nvSpPr>
        <p:spPr bwMode="auto">
          <a:xfrm>
            <a:off x="7129092" y="236395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8" name="TextBox 67"/>
          <p:cNvSpPr txBox="1"/>
          <p:nvPr/>
        </p:nvSpPr>
        <p:spPr>
          <a:xfrm>
            <a:off x="7899538" y="294926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699812"/>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a:t>
            </a:r>
            <a:endParaRPr lang="en-US" sz="1200" b="1" dirty="0">
              <a:latin typeface="Arial Narrow"/>
              <a:cs typeface="Arial Narrow"/>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826459"/>
            <a:ext cx="289283" cy="538665"/>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659613"/>
            <a:ext cx="289283" cy="538665"/>
          </a:xfrm>
          <a:prstGeom prst="rect">
            <a:avLst/>
          </a:prstGeom>
        </p:spPr>
      </p:pic>
      <p:sp>
        <p:nvSpPr>
          <p:cNvPr id="80" name="Rounded Rectangle 79"/>
          <p:cNvSpPr/>
          <p:nvPr/>
        </p:nvSpPr>
        <p:spPr bwMode="auto">
          <a:xfrm>
            <a:off x="7129092" y="264266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92841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51044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260989"/>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-S313C</a:t>
            </a:r>
            <a:endParaRPr lang="en-US" sz="1200" b="1" dirty="0">
              <a:latin typeface="Arial Narrow"/>
              <a:cs typeface="Arial Narrow"/>
            </a:endParaRPr>
          </a:p>
        </p:txBody>
      </p:sp>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387637"/>
            <a:ext cx="289283" cy="538665"/>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220791"/>
            <a:ext cx="289283" cy="538665"/>
          </a:xfrm>
          <a:prstGeom prst="rect">
            <a:avLst/>
          </a:prstGeom>
        </p:spPr>
      </p:pic>
      <p:sp>
        <p:nvSpPr>
          <p:cNvPr id="111" name="Rounded Rectangle 110"/>
          <p:cNvSpPr/>
          <p:nvPr/>
        </p:nvSpPr>
        <p:spPr bwMode="auto">
          <a:xfrm>
            <a:off x="7129092" y="32038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4895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8" name="TextBox 117"/>
          <p:cNvSpPr txBox="1"/>
          <p:nvPr/>
        </p:nvSpPr>
        <p:spPr>
          <a:xfrm>
            <a:off x="5784189" y="2796021"/>
            <a:ext cx="940456"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-S322C</a:t>
            </a:r>
            <a:endParaRPr lang="en-US" sz="1200" b="1" dirty="0">
              <a:solidFill>
                <a:srgbClr val="000000"/>
              </a:solidFill>
              <a:latin typeface="Arial Narrow"/>
              <a:cs typeface="Arial Narrow"/>
            </a:endParaRPr>
          </a:p>
        </p:txBody>
      </p:sp>
      <p:pic>
        <p:nvPicPr>
          <p:cNvPr id="119" name="Picture 1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5324129" y="2755823"/>
            <a:ext cx="289283" cy="538665"/>
          </a:xfrm>
          <a:prstGeom prst="rect">
            <a:avLst/>
          </a:prstGeom>
        </p:spPr>
      </p:pic>
      <p:sp>
        <p:nvSpPr>
          <p:cNvPr id="120" name="Rounded Rectangle 119"/>
          <p:cNvSpPr/>
          <p:nvPr/>
        </p:nvSpPr>
        <p:spPr bwMode="auto">
          <a:xfrm>
            <a:off x="5071159" y="273887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025425726"/>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 </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6850950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FAP-S321C / FAP-S321C</a:t>
                      </a:r>
                      <a:r>
                        <a:rPr kumimoji="0" lang="en-US" sz="1200" b="1" i="0" u="none" strike="noStrike" cap="none" normalizeH="0" baseline="0" dirty="0" smtClean="0">
                          <a:ln>
                            <a:noFill/>
                          </a:ln>
                          <a:solidFill>
                            <a:schemeClr val="bg1"/>
                          </a:solidFill>
                          <a:effectLst/>
                          <a:latin typeface="Arial" charset="0"/>
                        </a:rPr>
                        <a:t>R</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FAP-S313C / FAP-S323CR</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S321C/R,S323C/R</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461124"/>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S321C: 1 </a:t>
            </a:r>
            <a:r>
              <a:rPr lang="en-US" sz="1000" dirty="0"/>
              <a:t>x GE RJ45 </a:t>
            </a:r>
            <a:r>
              <a:rPr lang="en-US" sz="1000" dirty="0" smtClean="0"/>
              <a:t>Interface</a:t>
            </a:r>
          </a:p>
          <a:p>
            <a:pPr marL="343033" indent="-343033" defTabSz="914379">
              <a:spcBef>
                <a:spcPct val="20000"/>
              </a:spcBef>
              <a:buClr>
                <a:schemeClr val="accent6"/>
              </a:buClr>
              <a:buFont typeface="Arial"/>
              <a:buChar char="•"/>
            </a:pPr>
            <a:r>
              <a:rPr lang="en-US" sz="1000" dirty="0" smtClean="0"/>
              <a:t>S321CR: 2 </a:t>
            </a:r>
            <a:r>
              <a:rPr lang="en-US" sz="1000" dirty="0"/>
              <a:t>x GE RJ45 </a:t>
            </a:r>
            <a:r>
              <a:rPr lang="en-US" sz="1000" dirty="0" smtClean="0"/>
              <a:t>Interface</a:t>
            </a:r>
            <a:endParaRPr lang="en-US" sz="1000" dirty="0"/>
          </a:p>
        </p:txBody>
      </p:sp>
      <p:sp>
        <p:nvSpPr>
          <p:cNvPr id="11" name="Rectangle 47"/>
          <p:cNvSpPr>
            <a:spLocks noChangeArrowheads="1"/>
          </p:cNvSpPr>
          <p:nvPr/>
        </p:nvSpPr>
        <p:spPr bwMode="auto">
          <a:xfrm>
            <a:off x="5627678" y="246112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S323C</a:t>
            </a:r>
            <a:r>
              <a:rPr lang="en-US" sz="1000" dirty="0"/>
              <a:t>: 1 x GE RJ45 Interface</a:t>
            </a:r>
          </a:p>
          <a:p>
            <a:pPr marL="343033" indent="-343033" defTabSz="914379">
              <a:spcBef>
                <a:spcPct val="20000"/>
              </a:spcBef>
              <a:buClr>
                <a:schemeClr val="accent6"/>
              </a:buClr>
              <a:buFont typeface="Arial"/>
              <a:buChar char="•"/>
            </a:pPr>
            <a:r>
              <a:rPr lang="en-US" sz="1000" dirty="0" smtClean="0"/>
              <a:t>S323CR</a:t>
            </a:r>
            <a:r>
              <a:rPr lang="en-US" sz="1000" dirty="0"/>
              <a:t>: 2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36742554"/>
              </p:ext>
            </p:extLst>
          </p:nvPr>
        </p:nvGraphicFramePr>
        <p:xfrm>
          <a:off x="2" y="705186"/>
          <a:ext cx="9144000" cy="4227712"/>
        </p:xfrm>
        <a:graphic>
          <a:graphicData uri="http://schemas.openxmlformats.org/drawingml/2006/table">
            <a:tbl>
              <a:tblPr firstRow="1" bandRow="1">
                <a:effectLst/>
                <a:tableStyleId>{073A0DAA-6AF3-43AB-8588-CEC1D06C72B9}</a:tableStyleId>
              </a:tblPr>
              <a:tblGrid>
                <a:gridCol w="981444"/>
                <a:gridCol w="870853"/>
                <a:gridCol w="870853"/>
                <a:gridCol w="870853"/>
                <a:gridCol w="870853"/>
                <a:gridCol w="870853"/>
                <a:gridCol w="870853"/>
                <a:gridCol w="979146"/>
                <a:gridCol w="979146"/>
                <a:gridCol w="979146"/>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7">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mpd="sng">
                      <a:noFill/>
                    </a:lnR>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dirty="0" smtClean="0"/>
                        <a:t>(61E)</a:t>
                      </a:r>
                      <a:endParaRPr lang="en-US" sz="900" b="0" i="0" dirty="0" smtClean="0">
                        <a:solidFill>
                          <a:srgbClr val="637F7F"/>
                        </a:solidFill>
                        <a:latin typeface="+mn-lt"/>
                      </a:endParaRP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(91E)</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mn-lt"/>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smtClean="0">
                          <a:solidFill>
                            <a:srgbClr val="36424A"/>
                          </a:solidFill>
                        </a:rPr>
                        <a:t>Full UTM, central logging</a:t>
                      </a:r>
                      <a:endParaRPr lang="en-US" sz="90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649613414"/>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5111942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Outdoor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dk1"/>
                          </a:solidFill>
                          <a:effectLst/>
                          <a:latin typeface="+mn-lt"/>
                          <a:cs typeface="Arial"/>
                        </a:rPr>
                        <a:t>6 External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5 </a:t>
                      </a:r>
                      <a:r>
                        <a:rPr kumimoji="0" lang="fi-FI" sz="900" u="none" strike="noStrike" cap="none" normalizeH="0" baseline="0" dirty="0" err="1" smtClean="0">
                          <a:ln>
                            <a:noFill/>
                          </a:ln>
                          <a:effectLst/>
                          <a:latin typeface="+mn-lt"/>
                          <a:cs typeface="Arial"/>
                        </a:rPr>
                        <a:t>GHz</a:t>
                      </a:r>
                      <a:r>
                        <a:rPr kumimoji="0" lang="fi-FI" sz="900" u="none" strike="noStrike" cap="none" normalizeH="0" baseline="0" dirty="0" smtClean="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(1300 </a:t>
                      </a:r>
                      <a:r>
                        <a:rPr kumimoji="0" lang="fi-FI" sz="900" u="none" strike="noStrike" cap="none" normalizeH="0" baseline="0" dirty="0" err="1" smtClean="0">
                          <a:ln>
                            <a:noFill/>
                          </a:ln>
                          <a:effectLst/>
                          <a:latin typeface="+mn-lt"/>
                          <a:cs typeface="Arial"/>
                        </a:rPr>
                        <a:t>Mbps</a:t>
                      </a:r>
                      <a:r>
                        <a:rPr kumimoji="0" lang="fi-FI" sz="900" u="none" strike="noStrike" cap="none" normalizeH="0" baseline="0" dirty="0" smtClean="0">
                          <a:ln>
                            <a:noFill/>
                          </a:ln>
                          <a:effectLst/>
                          <a:latin typeface="+mn-lt"/>
                          <a:cs typeface="Aria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2.4 </a:t>
                      </a:r>
                      <a:r>
                        <a:rPr kumimoji="0" lang="fi-FI" sz="900" u="none" strike="noStrike" cap="none" normalizeH="0" baseline="0" dirty="0" err="1" smtClean="0">
                          <a:ln>
                            <a:noFill/>
                          </a:ln>
                          <a:effectLst/>
                        </a:rPr>
                        <a:t>GHz</a:t>
                      </a:r>
                      <a:r>
                        <a:rPr kumimoji="0" lang="fi-FI" sz="900" u="none" strike="noStrike" cap="none" normalizeH="0" baseline="0" dirty="0" smtClean="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(450 </a:t>
                      </a:r>
                      <a:r>
                        <a:rPr kumimoji="0" lang="fi-FI" sz="900" u="none" strike="noStrike" cap="none" normalizeH="0" baseline="0" dirty="0" err="1" smtClean="0">
                          <a:ln>
                            <a:noFill/>
                          </a:ln>
                          <a:effectLst/>
                        </a:rPr>
                        <a:t>Mbps</a:t>
                      </a:r>
                      <a:r>
                        <a:rPr kumimoji="0" lang="fi-FI" sz="900" u="none" strike="noStrike" cap="none" normalizeH="0" baseline="0" dirty="0" smtClean="0">
                          <a:ln>
                            <a:noFill/>
                          </a:ln>
                          <a:effectLst/>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a:t>FortiAP S322C</a:t>
            </a:r>
          </a:p>
        </p:txBody>
      </p:sp>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a:t>
            </a:r>
            <a:r>
              <a:rPr lang="en-US" sz="1000" b="1" dirty="0" smtClean="0"/>
              <a:t>Interface</a:t>
            </a:r>
            <a:endParaRPr lang="en-US" sz="1000" b="1" dirty="0"/>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0" name="Picture 9" descr="FAP-S322C_small.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45431" y="983617"/>
            <a:ext cx="1762227" cy="1634466"/>
          </a:xfrm>
          <a:prstGeom prst="rect">
            <a:avLst/>
          </a:prstGeom>
        </p:spPr>
      </p:pic>
    </p:spTree>
    <p:extLst>
      <p:ext uri="{BB962C8B-B14F-4D97-AF65-F5344CB8AC3E}">
        <p14:creationId xmlns:p14="http://schemas.microsoft.com/office/powerpoint/2010/main" val="389689553"/>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573002046"/>
              </p:ext>
            </p:extLst>
          </p:nvPr>
        </p:nvGraphicFramePr>
        <p:xfrm>
          <a:off x="252000" y="900001"/>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FWF60/61E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946431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FortiSwitch 248D 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8" y="1834686"/>
            <a:ext cx="236636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smtClean="0"/>
              <a:t>48 x </a:t>
            </a:r>
            <a:r>
              <a:rPr lang="en-US" sz="1000" b="1" dirty="0"/>
              <a:t>GE RJ45 Ports</a:t>
            </a:r>
          </a:p>
          <a:p>
            <a:pPr marL="343033" indent="-343033" defTabSz="914379">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20" name="Picture 19" descr="FS-248D-POE+Front.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58407" y="1292627"/>
            <a:ext cx="2160000" cy="217143"/>
          </a:xfrm>
          <a:prstGeom prst="rect">
            <a:avLst/>
          </a:prstGeom>
        </p:spPr>
      </p:pic>
      <p:pic>
        <p:nvPicPr>
          <p:cNvPr id="21" name="Picture 20" descr="FS-248D-F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18474" y="1292565"/>
            <a:ext cx="2160000" cy="217205"/>
          </a:xfrm>
          <a:prstGeom prst="rect">
            <a:avLst/>
          </a:prstGeom>
        </p:spPr>
      </p:pic>
      <p:pic>
        <p:nvPicPr>
          <p:cNvPr id="23" name="Picture 22" descr="FS-248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68581" y="1292565"/>
            <a:ext cx="2160000" cy="217204"/>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12493410"/>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785875540"/>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9" name="Picture 48"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378781150"/>
              </p:ext>
            </p:extLst>
          </p:nvPr>
        </p:nvGraphicFramePr>
        <p:xfrm>
          <a:off x="226603" y="870826"/>
          <a:ext cx="8570268" cy="3968807"/>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nchor="ctr">
                    <a:solidFill>
                      <a:srgbClr val="3C3C3C"/>
                    </a:solidFill>
                  </a:tcPr>
                </a:tc>
                <a:tc>
                  <a:txBody>
                    <a:bodyPr/>
                    <a:lstStyle/>
                    <a:p>
                      <a:pPr algn="ctr"/>
                      <a:r>
                        <a:rPr lang="en-US" sz="900" dirty="0" smtClean="0"/>
                        <a:t>Mac OSX</a:t>
                      </a:r>
                      <a:endParaRPr lang="en-CA" sz="900" dirty="0"/>
                    </a:p>
                  </a:txBody>
                  <a:tcPr marT="34290" marB="34290" anchor="ctr">
                    <a:solidFill>
                      <a:srgbClr val="3C3C3C"/>
                    </a:solidFill>
                  </a:tcPr>
                </a:tc>
                <a:tc>
                  <a:txBody>
                    <a:bodyPr/>
                    <a:lstStyle/>
                    <a:p>
                      <a:pPr algn="ctr"/>
                      <a:r>
                        <a:rPr lang="en-CA" sz="900" dirty="0" smtClean="0"/>
                        <a:t>Linux</a:t>
                      </a:r>
                      <a:endParaRPr lang="en-CA" sz="900" dirty="0"/>
                    </a:p>
                  </a:txBody>
                  <a:tcPr marT="34290" marB="34290" anchor="ctr">
                    <a:solidFill>
                      <a:srgbClr val="3C3C3C"/>
                    </a:solidFill>
                  </a:tcPr>
                </a:tc>
                <a:tc>
                  <a:txBody>
                    <a:bodyPr/>
                    <a:lstStyle/>
                    <a:p>
                      <a:pPr algn="ctr"/>
                      <a:r>
                        <a:rPr lang="en-CA" sz="900" dirty="0" smtClean="0"/>
                        <a:t>Android</a:t>
                      </a:r>
                      <a:endParaRPr lang="en-CA" sz="900" dirty="0"/>
                    </a:p>
                  </a:txBody>
                  <a:tcPr marT="34290" marB="34290" anchor="ctr">
                    <a:solidFill>
                      <a:srgbClr val="3C3C3C"/>
                    </a:solidFill>
                  </a:tcPr>
                </a:tc>
                <a:tc>
                  <a:txBody>
                    <a:bodyPr/>
                    <a:lstStyle/>
                    <a:p>
                      <a:pPr algn="ctr"/>
                      <a:r>
                        <a:rPr lang="en-CA" sz="900" dirty="0" smtClean="0"/>
                        <a:t>iOS</a:t>
                      </a:r>
                      <a:endParaRPr lang="en-CA" sz="9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Vulnerability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chemeClr val="bg1"/>
                        </a:solidFill>
                      </a:endParaRPr>
                    </a:p>
                  </a:txBody>
                  <a:tcPr marT="34290" marB="34290" anchor="ctr">
                    <a:solidFill>
                      <a:schemeClr val="accent4">
                        <a:lumMod val="50000"/>
                      </a:schemeClr>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rgbClr val="FFFFFF"/>
                        </a:solidFill>
                      </a:endParaRPr>
                    </a:p>
                  </a:txBody>
                  <a:tcPr marT="34290" marB="34290" anchor="ctr">
                    <a:solidFill>
                      <a:srgbClr val="3C3C3C"/>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1397921329"/>
              </p:ext>
            </p:extLst>
          </p:nvPr>
        </p:nvGraphicFramePr>
        <p:xfrm>
          <a:off x="226603" y="870826"/>
          <a:ext cx="8570268" cy="1138425"/>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nchor="ctr">
                    <a:solidFill>
                      <a:schemeClr val="accent4">
                        <a:lumMod val="50000"/>
                      </a:schemeClr>
                    </a:solidFill>
                  </a:tcPr>
                </a:tc>
                <a:tc>
                  <a:txBody>
                    <a:bodyPr/>
                    <a:lstStyle/>
                    <a:p>
                      <a:pPr algn="ctr"/>
                      <a:r>
                        <a:rPr lang="en-US" sz="900" dirty="0" smtClean="0"/>
                        <a:t>Mac OSX</a:t>
                      </a:r>
                      <a:endParaRPr lang="en-CA" sz="900" dirty="0"/>
                    </a:p>
                  </a:txBody>
                  <a:tcPr marT="34290" marB="34290" anchor="ctr">
                    <a:solidFill>
                      <a:schemeClr val="accent4">
                        <a:lumMod val="50000"/>
                      </a:schemeClr>
                    </a:solidFill>
                  </a:tcPr>
                </a:tc>
                <a:tc>
                  <a:txBody>
                    <a:bodyPr/>
                    <a:lstStyle/>
                    <a:p>
                      <a:pPr algn="ctr"/>
                      <a:r>
                        <a:rPr lang="en-CA" sz="900" dirty="0" smtClean="0"/>
                        <a:t>Linux</a:t>
                      </a:r>
                      <a:endParaRPr lang="en-CA" sz="900" dirty="0"/>
                    </a:p>
                  </a:txBody>
                  <a:tcPr marT="34290" marB="34290" anchor="ctr">
                    <a:solidFill>
                      <a:schemeClr val="accent4">
                        <a:lumMod val="50000"/>
                      </a:schemeClr>
                    </a:solidFill>
                  </a:tcPr>
                </a:tc>
                <a:tc>
                  <a:txBody>
                    <a:bodyPr/>
                    <a:lstStyle/>
                    <a:p>
                      <a:pPr algn="ctr"/>
                      <a:r>
                        <a:rPr lang="en-CA" sz="900" dirty="0" smtClean="0"/>
                        <a:t>Android</a:t>
                      </a:r>
                      <a:endParaRPr lang="en-CA" sz="900" dirty="0"/>
                    </a:p>
                  </a:txBody>
                  <a:tcPr marT="34290" marB="34290" anchor="ctr">
                    <a:solidFill>
                      <a:schemeClr val="accent4">
                        <a:lumMod val="50000"/>
                      </a:schemeClr>
                    </a:solidFill>
                  </a:tcPr>
                </a:tc>
                <a:tc>
                  <a:txBody>
                    <a:bodyPr/>
                    <a:lstStyle/>
                    <a:p>
                      <a:pPr algn="ctr"/>
                      <a:r>
                        <a:rPr lang="en-CA" sz="900" dirty="0" smtClean="0"/>
                        <a:t>iOS</a:t>
                      </a:r>
                      <a:endParaRPr lang="en-CA" sz="900" dirty="0"/>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7"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6"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90949207"/>
              </p:ext>
            </p:extLst>
          </p:nvPr>
        </p:nvGraphicFramePr>
        <p:xfrm>
          <a:off x="252003" y="1080000"/>
          <a:ext cx="8640000" cy="2328996"/>
        </p:xfrm>
        <a:graphic>
          <a:graphicData uri="http://schemas.openxmlformats.org/drawingml/2006/table">
            <a:tbl>
              <a:tblPr firstRow="1" bandRow="1">
                <a:effectLst/>
                <a:tableStyleId>{073A0DAA-6AF3-43AB-8588-CEC1D06C72B9}</a:tableStyleId>
              </a:tblPr>
              <a:tblGrid>
                <a:gridCol w="1248055"/>
                <a:gridCol w="1478389"/>
                <a:gridCol w="1478389"/>
                <a:gridCol w="1478389"/>
                <a:gridCol w="1478389"/>
                <a:gridCol w="147838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FSA-3000E</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1,120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8 + 48 optional</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10x 10 GE SFP+ slots</a:t>
                      </a:r>
                      <a:br>
                        <a:rPr lang="en-US" sz="1000" noProof="0" dirty="0" smtClean="0"/>
                      </a:br>
                      <a:r>
                        <a:rPr lang="en-US" sz="1000" noProof="0" dirty="0" smtClean="0"/>
                        <a:t>(4x GE RJ45 ports, 2x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819820"/>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538727573"/>
              </p:ext>
            </p:extLst>
          </p:nvPr>
        </p:nvGraphicFramePr>
        <p:xfrm>
          <a:off x="252002" y="1080000"/>
          <a:ext cx="8640005" cy="3112564"/>
        </p:xfrm>
        <a:graphic>
          <a:graphicData uri="http://schemas.openxmlformats.org/drawingml/2006/table">
            <a:tbl>
              <a:tblPr firstRow="1" bandRow="1">
                <a:effectLst/>
                <a:tableStyleId>{073A0DAA-6AF3-43AB-8588-CEC1D06C72B9}</a:tableStyleId>
              </a:tblPr>
              <a:tblGrid>
                <a:gridCol w="1235937"/>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 Remote Users </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1 x 1 TB</a:t>
                      </a:r>
                      <a:endParaRPr lang="en-US" sz="1000" baseline="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2 x 1 TB</a:t>
                      </a:r>
                      <a:endParaRPr lang="en-US" sz="1000" baseline="0" dirty="0" smtClean="0">
                        <a:latin typeface="+mn-lt"/>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635215893"/>
              </p:ext>
            </p:extLst>
          </p:nvPr>
        </p:nvGraphicFramePr>
        <p:xfrm>
          <a:off x="252001" y="1080001"/>
          <a:ext cx="8640000" cy="1372040"/>
        </p:xfrm>
        <a:graphic>
          <a:graphicData uri="http://schemas.openxmlformats.org/drawingml/2006/table">
            <a:tbl>
              <a:tblPr firstRow="1" bandRow="1">
                <a:effectLst/>
                <a:tableStyleId>{073A0DAA-6AF3-43AB-8588-CEC1D06C72B9}</a:tableStyleId>
              </a:tblPr>
              <a:tblGrid>
                <a:gridCol w="1953324"/>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FCH-3900E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4 Gbps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10GE SFP+,</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c>
                  <a:txBody>
                    <a:bodyPr/>
                    <a:lstStyle/>
                    <a:p>
                      <a:pPr algn="ctr"/>
                      <a:r>
                        <a:rPr lang="cs-CZ" sz="1000" dirty="0" smtClean="0">
                          <a:latin typeface="+mn-lt"/>
                          <a:cs typeface="Arial"/>
                        </a:rPr>
                        <a:t>15x 960 GB SSD </a:t>
                      </a:r>
                    </a:p>
                  </a:txBody>
                  <a:tcPr marT="34290" marB="34290" anchor="ctr">
                    <a:solidFill>
                      <a:srgbClr val="C9C9C9"/>
                    </a:solidFill>
                  </a:tcPr>
                </a:tc>
              </a:tr>
            </a:tbl>
          </a:graphicData>
        </a:graphic>
      </p:graphicFrame>
      <p:sp>
        <p:nvSpPr>
          <p:cNvPr id="3" name="TextBox 2"/>
          <p:cNvSpPr txBox="1"/>
          <p:nvPr/>
        </p:nvSpPr>
        <p:spPr>
          <a:xfrm>
            <a:off x="6155267" y="2751667"/>
            <a:ext cx="2736737" cy="215444"/>
          </a:xfrm>
          <a:prstGeom prst="rect">
            <a:avLst/>
          </a:prstGeom>
          <a:noFill/>
        </p:spPr>
        <p:txBody>
          <a:bodyPr wrap="square" rtlCol="0">
            <a:spAutoFit/>
          </a:bodyPr>
          <a:lstStyle/>
          <a:p>
            <a:pPr algn="r"/>
            <a:r>
              <a:rPr lang="en-US" sz="800" dirty="0" smtClean="0"/>
              <a:t>* Fully Populated</a:t>
            </a:r>
            <a:endParaRPr lang="en-US" sz="800" dirty="0"/>
          </a:p>
        </p:txBody>
      </p:sp>
    </p:spTree>
    <p:extLst>
      <p:ext uri="{BB962C8B-B14F-4D97-AF65-F5344CB8AC3E}">
        <p14:creationId xmlns:p14="http://schemas.microsoft.com/office/powerpoint/2010/main" val="969608368"/>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7" name="Picture 46"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4282921763"/>
              </p:ext>
            </p:extLst>
          </p:nvPr>
        </p:nvGraphicFramePr>
        <p:xfrm>
          <a:off x="252001" y="1830740"/>
          <a:ext cx="8640001" cy="2540474"/>
        </p:xfrm>
        <a:graphic>
          <a:graphicData uri="http://schemas.openxmlformats.org/drawingml/2006/table">
            <a:tbl>
              <a:tblPr firstRow="1" firstCol="1" bandRow="1">
                <a:effectLst/>
                <a:tableStyleId>{073A0DAA-6AF3-43AB-8588-CEC1D06C72B9}</a:tableStyleId>
              </a:tblPr>
              <a:tblGrid>
                <a:gridCol w="1591525"/>
                <a:gridCol w="1762119"/>
                <a:gridCol w="1762119"/>
                <a:gridCol w="1762119"/>
                <a:gridCol w="1762119"/>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FCM-MB40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Mini box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2x FE RJ45</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2344420" y="971828"/>
            <a:ext cx="777240" cy="757311"/>
          </a:xfrm>
          <a:prstGeom prst="rect">
            <a:avLst/>
          </a:prstGeom>
        </p:spPr>
      </p:pic>
      <p:pic>
        <p:nvPicPr>
          <p:cNvPr id="10" name="Picture 9"/>
          <p:cNvPicPr>
            <a:picLocks noChangeAspect="1"/>
          </p:cNvPicPr>
          <p:nvPr/>
        </p:nvPicPr>
        <p:blipFill>
          <a:blip r:embed="rId3"/>
          <a:stretch>
            <a:fillRect/>
          </a:stretch>
        </p:blipFill>
        <p:spPr>
          <a:xfrm>
            <a:off x="4140650" y="978250"/>
            <a:ext cx="690880" cy="672333"/>
          </a:xfrm>
          <a:prstGeom prst="rect">
            <a:avLst/>
          </a:prstGeom>
        </p:spPr>
      </p:pic>
      <p:pic>
        <p:nvPicPr>
          <p:cNvPr id="11" name="Picture 10"/>
          <p:cNvPicPr>
            <a:picLocks noChangeAspect="1"/>
          </p:cNvPicPr>
          <p:nvPr/>
        </p:nvPicPr>
        <p:blipFill>
          <a:blip r:embed="rId4"/>
          <a:stretch>
            <a:fillRect/>
          </a:stretch>
        </p:blipFill>
        <p:spPr>
          <a:xfrm>
            <a:off x="5730354" y="984671"/>
            <a:ext cx="934720" cy="665912"/>
          </a:xfrm>
          <a:prstGeom prst="rect">
            <a:avLst/>
          </a:prstGeom>
        </p:spPr>
      </p:pic>
      <p:pic>
        <p:nvPicPr>
          <p:cNvPr id="5" name="Picture 4"/>
          <p:cNvPicPr>
            <a:picLocks noChangeAspect="1"/>
          </p:cNvPicPr>
          <p:nvPr/>
        </p:nvPicPr>
        <p:blipFill>
          <a:blip r:embed="rId5"/>
          <a:stretch>
            <a:fillRect/>
          </a:stretch>
        </p:blipFill>
        <p:spPr>
          <a:xfrm>
            <a:off x="7665377" y="892170"/>
            <a:ext cx="706899" cy="8369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334712900"/>
              </p:ext>
            </p:extLst>
          </p:nvPr>
        </p:nvGraphicFramePr>
        <p:xfrm>
          <a:off x="252001" y="1080000"/>
          <a:ext cx="8640002" cy="2692800"/>
        </p:xfrm>
        <a:graphic>
          <a:graphicData uri="http://schemas.openxmlformats.org/drawingml/2006/table">
            <a:tbl>
              <a:tblPr firstRow="1" firstCol="1" bandRow="1">
                <a:effectLst/>
                <a:tableStyleId>{073A0DAA-6AF3-43AB-8588-CEC1D06C72B9}</a:tableStyleId>
              </a:tblPr>
              <a:tblGrid>
                <a:gridCol w="1754354"/>
                <a:gridCol w="983664"/>
                <a:gridCol w="983664"/>
                <a:gridCol w="983664"/>
                <a:gridCol w="983664"/>
                <a:gridCol w="983664"/>
                <a:gridCol w="983664"/>
                <a:gridCol w="983664"/>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FBG-3042S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764279622"/>
              </p:ext>
            </p:extLst>
          </p:nvPr>
        </p:nvGraphicFramePr>
        <p:xfrm>
          <a:off x="219580" y="1080001"/>
          <a:ext cx="8639996" cy="3648929"/>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FortiWeb-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685742"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 Manager-VM</a:t>
                      </a:r>
                      <a:endParaRPr lang="en-US" sz="900" b="1" i="0" u="none" strike="noStrike" dirty="0" smtClean="0">
                        <a:solidFill>
                          <a:schemeClr val="bg1"/>
                        </a:solidFill>
                        <a:effectLst/>
                        <a:latin typeface="+mn-lt"/>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smtClean="0">
                          <a:solidFill>
                            <a:srgbClr val="637F7F"/>
                          </a:solidFill>
                          <a:latin typeface="Zapf Dingbats"/>
                          <a:ea typeface="Zapf Dingbats"/>
                          <a:cs typeface="Zapf Dingbats"/>
                          <a:sym typeface="Zapf Dingbats"/>
                        </a:rPr>
                        <a:t>✔</a:t>
                      </a:r>
                      <a:endParaRPr lang="en-US" sz="900" b="0" i="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637F7F"/>
                          </a:solidFill>
                          <a:effectLst/>
                        </a:rPr>
                        <a:t> </a:t>
                      </a:r>
                      <a:endParaRPr lang="en-US" sz="900" b="0" i="0" u="none" strike="noStrike" dirty="0">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35798096"/>
              </p:ext>
            </p:extLst>
          </p:nvPr>
        </p:nvGraphicFramePr>
        <p:xfrm>
          <a:off x="252002" y="1080001"/>
          <a:ext cx="8609154" cy="3632683"/>
        </p:xfrm>
        <a:graphic>
          <a:graphicData uri="http://schemas.openxmlformats.org/drawingml/2006/table">
            <a:tbl>
              <a:tblPr firstRow="1" bandRow="1">
                <a:effectLst/>
                <a:tableStyleId>{E8034E78-7F5D-4C2E-B375-FC64B27BC917}</a:tableStyleId>
              </a:tblPr>
              <a:tblGrid>
                <a:gridCol w="1558550"/>
                <a:gridCol w="640964"/>
                <a:gridCol w="640964"/>
                <a:gridCol w="640964"/>
                <a:gridCol w="640964"/>
                <a:gridCol w="640964"/>
                <a:gridCol w="640964"/>
                <a:gridCol w="640964"/>
                <a:gridCol w="640964"/>
                <a:gridCol w="640964"/>
                <a:gridCol w="640964"/>
                <a:gridCol w="640964"/>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IOC **</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r>
                        <a:rPr lang="en-US" sz="900" b="0" i="0" baseline="0" dirty="0" smtClean="0">
                          <a:solidFill>
                            <a:schemeClr val="bg2">
                              <a:lumMod val="50000"/>
                            </a:schemeClr>
                          </a:solidFill>
                          <a:latin typeface="+mn-lt"/>
                          <a:ea typeface="+mn-ea"/>
                          <a:cs typeface="+mn-cs"/>
                          <a:sym typeface="Zapf Dingbats"/>
                        </a:rPr>
                        <a:t> </a:t>
                      </a:r>
                      <a:r>
                        <a:rPr lang="en-US" sz="900" b="0" i="0" baseline="0" dirty="0" smtClean="0">
                          <a:solidFill>
                            <a:schemeClr val="bg1"/>
                          </a:solidFill>
                          <a:latin typeface="+mn-lt"/>
                          <a:ea typeface="+mn-ea"/>
                          <a:cs typeface="+mn-cs"/>
                          <a:sym typeface="Zapf Dingbats"/>
                        </a:rPr>
                        <a:t>***</a:t>
                      </a:r>
                      <a:endParaRPr lang="en-US" sz="900" b="0" i="0" u="none" strike="noStrike" dirty="0" smtClean="0">
                        <a:solidFill>
                          <a:schemeClr val="bg1"/>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lang="en-US" sz="900" b="0" i="0" baseline="0" dirty="0" smtClean="0">
                          <a:solidFill>
                            <a:schemeClr val="bg1"/>
                          </a:solidFill>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FortiAnalyzer</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endParaRPr lang="en-US" sz="900" b="0" i="0" u="none" strike="noStrike" dirty="0" smtClean="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38550"/>
          </a:xfrm>
          <a:prstGeom prst="rect">
            <a:avLst/>
          </a:prstGeom>
          <a:noFill/>
        </p:spPr>
        <p:txBody>
          <a:bodyPr wrap="square" lIns="91436" tIns="45718" rIns="91436" bIns="45718" rtlCol="0">
            <a:spAutoFit/>
          </a:bodyPr>
          <a:lstStyle/>
          <a:p>
            <a:pPr algn="r"/>
            <a:r>
              <a:rPr lang="en-US" sz="800" dirty="0" smtClean="0">
                <a:solidFill>
                  <a:srgbClr val="404040"/>
                </a:solidFill>
                <a:latin typeface="Helvetica 55 Roman"/>
                <a:cs typeface="Helvetica 55 Roman"/>
              </a:rPr>
              <a:t>* Free </a:t>
            </a:r>
            <a:r>
              <a:rPr lang="en-US" sz="800" dirty="0">
                <a:solidFill>
                  <a:srgbClr val="404040"/>
                </a:solidFill>
                <a:latin typeface="Helvetica 55 Roman"/>
                <a:cs typeface="Helvetica 55 Roman"/>
              </a:rPr>
              <a:t>Subscription Service(s</a:t>
            </a:r>
            <a:r>
              <a:rPr lang="en-US" sz="800" dirty="0" smtClean="0">
                <a:solidFill>
                  <a:srgbClr val="404040"/>
                </a:solidFill>
                <a:latin typeface="Helvetica 55 Roman"/>
                <a:cs typeface="Helvetica 55 Roman"/>
              </a:rPr>
              <a:t>) ** Indicator of Compromise</a:t>
            </a:r>
            <a:endParaRPr lang="en-US" sz="800" dirty="0">
              <a:solidFill>
                <a:srgbClr val="404040"/>
              </a:solidFill>
              <a:latin typeface="Helvetica 55 Roman"/>
              <a:cs typeface="Helvetica 55 Roman"/>
            </a:endParaRPr>
          </a:p>
          <a:p>
            <a:pPr algn="r"/>
            <a:r>
              <a:rPr lang="en-US" sz="800" dirty="0" smtClean="0">
                <a:solidFill>
                  <a:srgbClr val="404040"/>
                </a:solidFill>
                <a:latin typeface="Helvetica 55 Roman"/>
                <a:cs typeface="Helvetica 55 Roman"/>
              </a:rPr>
              <a:t>*** via FortiCloud Service ^ </a:t>
            </a:r>
            <a:r>
              <a:rPr lang="en-US" sz="800" dirty="0">
                <a:solidFill>
                  <a:srgbClr val="404040"/>
                </a:solidFill>
                <a:latin typeface="Helvetica 55 Roman"/>
                <a:cs typeface="Helvetica 55 Roman"/>
              </a:rPr>
              <a:t>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a:t>June2015	</a:t>
            </a:r>
          </a:p>
          <a:p>
            <a:r>
              <a:rPr lang="en-US" sz="1000" dirty="0"/>
              <a:t>Update to VM Matrix</a:t>
            </a:r>
          </a:p>
          <a:p>
            <a:r>
              <a:rPr lang="en-US" sz="1000" dirty="0"/>
              <a:t>Add new products</a:t>
            </a:r>
          </a:p>
          <a:p>
            <a:endParaRPr lang="en-US" sz="1000" dirty="0"/>
          </a:p>
          <a:p>
            <a:pPr marL="0" indent="0">
              <a:buNone/>
            </a:pPr>
            <a:r>
              <a:rPr lang="en-US" sz="1000" b="1" dirty="0"/>
              <a:t>Aug2015	</a:t>
            </a:r>
          </a:p>
          <a:p>
            <a:r>
              <a:rPr lang="en-US" sz="1000" dirty="0"/>
              <a:t>Update to VM Matrix</a:t>
            </a:r>
          </a:p>
          <a:p>
            <a:r>
              <a:rPr lang="en-US" sz="1000" dirty="0"/>
              <a:t>Update to FortiGuard Matrix</a:t>
            </a:r>
          </a:p>
          <a:p>
            <a:endParaRPr lang="en-US" sz="1000" dirty="0"/>
          </a:p>
          <a:p>
            <a:pPr marL="0" indent="0">
              <a:buNone/>
            </a:pPr>
            <a:r>
              <a:rPr lang="en-US" sz="1000" b="1" dirty="0"/>
              <a:t>Sep2015	</a:t>
            </a:r>
          </a:p>
          <a:p>
            <a:r>
              <a:rPr lang="en-US" sz="1000" dirty="0"/>
              <a:t>Add </a:t>
            </a:r>
            <a:r>
              <a:rPr lang="en-US" sz="1000" dirty="0" err="1"/>
              <a:t>FortiMonitor</a:t>
            </a:r>
            <a:r>
              <a:rPr lang="en-US" sz="1000" dirty="0"/>
              <a:t>, FortiAP S-series</a:t>
            </a:r>
          </a:p>
          <a:p>
            <a:r>
              <a:rPr lang="en-US" sz="1000" dirty="0"/>
              <a:t>Update to VM Matrix</a:t>
            </a:r>
          </a:p>
          <a:p>
            <a:pPr marL="0" indent="0">
              <a:buNone/>
            </a:pPr>
            <a:r>
              <a:rPr lang="en-US" sz="1000" b="1" dirty="0"/>
              <a:t>Oct2015	</a:t>
            </a:r>
          </a:p>
          <a:p>
            <a:r>
              <a:rPr lang="en-US" sz="1000" dirty="0"/>
              <a:t>New 16:9 Format and hardware feature icons</a:t>
            </a:r>
          </a:p>
          <a:p>
            <a:r>
              <a:rPr lang="en-US" sz="1000" dirty="0"/>
              <a:t>Add new products and </a:t>
            </a:r>
            <a:r>
              <a:rPr lang="en-US" sz="1000" dirty="0" err="1"/>
              <a:t>FortiMoM</a:t>
            </a:r>
            <a:endParaRPr lang="en-US" sz="1000" dirty="0"/>
          </a:p>
          <a:p>
            <a:r>
              <a:rPr lang="en-US" sz="1000" dirty="0"/>
              <a:t>Update 3810D UDP throughput</a:t>
            </a:r>
          </a:p>
          <a:p>
            <a:endParaRPr lang="en-US" sz="1000" dirty="0"/>
          </a:p>
          <a:p>
            <a:pPr marL="0" indent="0">
              <a:buNone/>
            </a:pPr>
            <a:r>
              <a:rPr lang="en-US" sz="1000" b="1" dirty="0"/>
              <a:t>Oct2015	</a:t>
            </a:r>
          </a:p>
          <a:p>
            <a:r>
              <a:rPr lang="en-US" sz="1000" dirty="0"/>
              <a:t>Update FAZ specs</a:t>
            </a:r>
          </a:p>
          <a:p>
            <a:endParaRPr lang="en-US" sz="1000" dirty="0"/>
          </a:p>
          <a:p>
            <a:pPr marL="0" indent="0">
              <a:buNone/>
            </a:pPr>
            <a:r>
              <a:rPr lang="en-US" sz="1000" b="1" dirty="0"/>
              <a:t>Nov2015	</a:t>
            </a:r>
          </a:p>
          <a:p>
            <a:r>
              <a:rPr lang="en-US" sz="1000" dirty="0"/>
              <a:t>Update FWB specs</a:t>
            </a:r>
          </a:p>
          <a:p>
            <a:pPr marL="0" indent="0">
              <a:buNone/>
            </a:pPr>
            <a:endParaRPr lang="en-US" sz="1000" b="1" dirty="0"/>
          </a:p>
          <a:p>
            <a:pPr marL="0" indent="0">
              <a:buNone/>
            </a:pPr>
            <a:r>
              <a:rPr lang="en-US" sz="1000" b="1" dirty="0"/>
              <a:t>Dec2015	</a:t>
            </a:r>
          </a:p>
          <a:p>
            <a:r>
              <a:rPr lang="en-US" sz="1000" dirty="0"/>
              <a:t>Update VM table </a:t>
            </a:r>
          </a:p>
          <a:p>
            <a:pPr marL="0" indent="0">
              <a:buNone/>
            </a:pPr>
            <a:endParaRPr lang="en-US" sz="1000" b="1" dirty="0"/>
          </a:p>
          <a:p>
            <a:pPr marL="0" indent="0">
              <a:buNone/>
            </a:pPr>
            <a:r>
              <a:rPr lang="en-US" sz="1000" b="1" dirty="0"/>
              <a:t>Jan2016	</a:t>
            </a:r>
          </a:p>
          <a:p>
            <a:r>
              <a:rPr lang="en-US" sz="1000" dirty="0"/>
              <a:t>Remove Proxy AV</a:t>
            </a:r>
          </a:p>
          <a:p>
            <a:endParaRPr lang="en-US" sz="1000" dirty="0"/>
          </a:p>
          <a:p>
            <a:pPr marL="0" indent="0">
              <a:buNone/>
            </a:pPr>
            <a:endParaRPr lang="en-US" sz="1000" b="1" dirty="0"/>
          </a:p>
          <a:p>
            <a:pPr marL="0" indent="0">
              <a:buNone/>
            </a:pPr>
            <a:r>
              <a:rPr lang="en-US" sz="1000" b="1" dirty="0"/>
              <a:t>Feb2016	</a:t>
            </a:r>
          </a:p>
          <a:p>
            <a:r>
              <a:rPr lang="en-US" sz="1000" dirty="0"/>
              <a:t>Add NGFW Specs, new design for FortiGate slides</a:t>
            </a:r>
          </a:p>
          <a:p>
            <a:pPr marL="0" indent="0">
              <a:buNone/>
            </a:pPr>
            <a:r>
              <a:rPr lang="en-US" sz="1000" b="1" dirty="0"/>
              <a:t>Mar 2016	</a:t>
            </a:r>
          </a:p>
          <a:p>
            <a:r>
              <a:rPr lang="en-US" sz="1000" dirty="0"/>
              <a:t>Add new products and layout for FAP and FSW</a:t>
            </a:r>
          </a:p>
          <a:p>
            <a:pPr marL="0" indent="0">
              <a:buNone/>
            </a:pPr>
            <a:r>
              <a:rPr lang="en-US" sz="1000" b="1" dirty="0"/>
              <a:t>Apr 2016	</a:t>
            </a:r>
          </a:p>
          <a:p>
            <a:r>
              <a:rPr lang="en-US" sz="1000" dirty="0"/>
              <a:t>Add new </a:t>
            </a:r>
            <a:r>
              <a:rPr lang="en-US" sz="1000" dirty="0" smtClean="0"/>
              <a:t>products</a:t>
            </a:r>
          </a:p>
          <a:p>
            <a:endParaRPr lang="en-US" sz="1000" dirty="0"/>
          </a:p>
          <a:p>
            <a:pPr marL="0" indent="0">
              <a:buNone/>
            </a:pPr>
            <a:r>
              <a:rPr lang="en-US" sz="1000" b="1" dirty="0" smtClean="0"/>
              <a:t>May </a:t>
            </a:r>
            <a:r>
              <a:rPr lang="en-US" sz="1000" b="1" dirty="0"/>
              <a:t>2016	</a:t>
            </a:r>
          </a:p>
          <a:p>
            <a:r>
              <a:rPr lang="en-US" sz="1000" dirty="0"/>
              <a:t>Add new products</a:t>
            </a:r>
          </a:p>
          <a:p>
            <a:pPr marL="0" indent="0">
              <a:buNone/>
            </a:pPr>
            <a:endParaRPr lang="en-US" sz="1000" dirty="0"/>
          </a:p>
          <a:p>
            <a:pPr marL="0" indent="0">
              <a:buNone/>
            </a:pPr>
            <a:endParaRPr lang="en-US" sz="1000" dirty="0"/>
          </a:p>
          <a:p>
            <a:endParaRPr lang="en-US" sz="1000" dirty="0"/>
          </a:p>
          <a:p>
            <a:pPr marL="0" indent="0">
              <a:buNone/>
            </a:pPr>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4" name="Picture 13"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09064"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61E</a:t>
            </a:r>
            <a:endParaRPr lang="en-US" b="0" i="0" dirty="0"/>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936972"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FG-61E+Front.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1185600" y="1230167"/>
            <a:ext cx="3420000" cy="582498"/>
          </a:xfrm>
          <a:prstGeom prst="rect">
            <a:avLst/>
          </a:prstGeom>
        </p:spPr>
      </p:pic>
      <p:pic>
        <p:nvPicPr>
          <p:cNvPr id="7" name="Picture 6" descr="storage-128GB.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6536241" y="2297092"/>
            <a:ext cx="375405" cy="547201"/>
          </a:xfrm>
          <a:prstGeom prst="rect">
            <a:avLst/>
          </a:prstGeom>
        </p:spPr>
      </p:pic>
      <p:pic>
        <p:nvPicPr>
          <p:cNvPr id="52" name="Picture 5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5531759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3" cstate="email">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5" name="Picture 34"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9" name="Picture 48"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90E+Back.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935778"/>
            <a:ext cx="3420000" cy="608500"/>
          </a:xfrm>
          <a:prstGeom prst="rect">
            <a:avLst/>
          </a:prstGeom>
        </p:spPr>
      </p:pic>
      <p:pic>
        <p:nvPicPr>
          <p:cNvPr id="3" name="Picture 2" descr="FG-9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1" y="1171144"/>
            <a:ext cx="3420000" cy="60854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 90/91E</a:t>
            </a:r>
            <a:endParaRPr lang="en-US" b="0" i="0" dirty="0"/>
          </a:p>
        </p:txBody>
      </p:sp>
      <p:pic>
        <p:nvPicPr>
          <p:cNvPr id="13" name="Picture 12"/>
          <p:cNvPicPr>
            <a:picLocks noChangeAspect="1"/>
          </p:cNvPicPr>
          <p:nvPr/>
        </p:nvPicPr>
        <p:blipFill>
          <a:blip r:embed="rId4"/>
          <a:stretch>
            <a:fillRect/>
          </a:stretch>
        </p:blipFill>
        <p:spPr>
          <a:xfrm>
            <a:off x="2935095" y="100572"/>
            <a:ext cx="533400" cy="533400"/>
          </a:xfrm>
          <a:prstGeom prst="rect">
            <a:avLst/>
          </a:prstGeom>
        </p:spPr>
      </p:pic>
      <p:pic>
        <p:nvPicPr>
          <p:cNvPr id="42" name="Picture 4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smtClean="0"/>
              <a:t>2 </a:t>
            </a:r>
            <a:r>
              <a:rPr lang="en-US" sz="1000" b="1" dirty="0"/>
              <a:t>x GE RJ45 </a:t>
            </a:r>
            <a:r>
              <a:rPr lang="en-US" sz="1000" b="1" dirty="0" smtClean="0"/>
              <a:t>DMZ/HA Ports</a:t>
            </a:r>
          </a:p>
          <a:p>
            <a:pPr marL="343033" indent="-343033" defTabSz="914379">
              <a:spcBef>
                <a:spcPct val="20000"/>
              </a:spcBef>
              <a:buClr>
                <a:schemeClr val="accent6"/>
              </a:buClr>
              <a:buFont typeface="+mj-ea"/>
              <a:buAutoNum type="circleNumDbPlain"/>
            </a:pPr>
            <a:r>
              <a:rPr lang="en-US" sz="1000" b="1" dirty="0" smtClean="0"/>
              <a:t>12 </a:t>
            </a:r>
            <a:r>
              <a:rPr lang="en-US" sz="1000" b="1" dirty="0"/>
              <a:t>x GE RJ45 </a:t>
            </a:r>
            <a:r>
              <a:rPr lang="en-US" sz="1000" b="1" dirty="0" smtClean="0"/>
              <a:t>Ports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419074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9532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201554"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317720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7" name="TextBox 4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smtClean="0">
                <a:solidFill>
                  <a:srgbClr val="000000"/>
                </a:solidFill>
              </a:rPr>
              <a:t>4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27,500</a:t>
            </a:r>
            <a:endParaRPr lang="en-US" sz="1800" b="1" dirty="0"/>
          </a:p>
          <a:p>
            <a:r>
              <a:rPr lang="en-US" sz="800" dirty="0">
                <a:solidFill>
                  <a:srgbClr val="7F7F7F"/>
                </a:solidFill>
              </a:rPr>
              <a:t>New Sessions/Sec</a:t>
            </a:r>
          </a:p>
        </p:txBody>
      </p:sp>
      <p:cxnSp>
        <p:nvCxnSpPr>
          <p:cNvPr id="53" name="Straight Connector 5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p:cNvPicPr>
            <a:picLocks noChangeAspect="1"/>
          </p:cNvPicPr>
          <p:nvPr/>
        </p:nvPicPr>
        <p:blipFill>
          <a:blip r:embed="rId7"/>
          <a:stretch>
            <a:fillRect/>
          </a:stretch>
        </p:blipFill>
        <p:spPr>
          <a:xfrm>
            <a:off x="7396793" y="4062941"/>
            <a:ext cx="505867" cy="503339"/>
          </a:xfrm>
          <a:prstGeom prst="rect">
            <a:avLst/>
          </a:prstGeom>
        </p:spPr>
      </p:pic>
      <p:pic>
        <p:nvPicPr>
          <p:cNvPr id="56" name="Picture 55"/>
          <p:cNvPicPr>
            <a:picLocks noChangeAspect="1"/>
          </p:cNvPicPr>
          <p:nvPr/>
        </p:nvPicPr>
        <p:blipFill>
          <a:blip r:embed="rId8"/>
          <a:stretch>
            <a:fillRect/>
          </a:stretch>
        </p:blipFill>
        <p:spPr>
          <a:xfrm>
            <a:off x="6703208" y="4104601"/>
            <a:ext cx="468167" cy="438533"/>
          </a:xfrm>
          <a:prstGeom prst="rect">
            <a:avLst/>
          </a:prstGeom>
        </p:spPr>
      </p:pic>
      <p:pic>
        <p:nvPicPr>
          <p:cNvPr id="57" name="Picture 56"/>
          <p:cNvPicPr>
            <a:picLocks noChangeAspect="1"/>
          </p:cNvPicPr>
          <p:nvPr/>
        </p:nvPicPr>
        <p:blipFill>
          <a:blip r:embed="rId9"/>
          <a:stretch>
            <a:fillRect/>
          </a:stretch>
        </p:blipFill>
        <p:spPr>
          <a:xfrm>
            <a:off x="8097409" y="4111845"/>
            <a:ext cx="613216" cy="427264"/>
          </a:xfrm>
          <a:prstGeom prst="rect">
            <a:avLst/>
          </a:prstGeom>
        </p:spPr>
      </p:pic>
      <p:grpSp>
        <p:nvGrpSpPr>
          <p:cNvPr id="58" name="Group 57"/>
          <p:cNvGrpSpPr/>
          <p:nvPr/>
        </p:nvGrpSpPr>
        <p:grpSpPr>
          <a:xfrm>
            <a:off x="5984936" y="4091312"/>
            <a:ext cx="482083" cy="459205"/>
            <a:chOff x="5818638" y="4203821"/>
            <a:chExt cx="467667" cy="445474"/>
          </a:xfrm>
        </p:grpSpPr>
        <p:pic>
          <p:nvPicPr>
            <p:cNvPr id="59" name="Picture 58"/>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0" name="Picture 59"/>
            <p:cNvPicPr>
              <a:picLocks noChangeAspect="1"/>
            </p:cNvPicPr>
            <p:nvPr/>
          </p:nvPicPr>
          <p:blipFill>
            <a:blip r:embed="rId11"/>
            <a:stretch>
              <a:fillRect/>
            </a:stretch>
          </p:blipFill>
          <p:spPr>
            <a:xfrm flipH="1">
              <a:off x="5869115" y="4203821"/>
              <a:ext cx="417190" cy="445474"/>
            </a:xfrm>
            <a:prstGeom prst="rect">
              <a:avLst/>
            </a:prstGeom>
          </p:spPr>
        </p:pic>
      </p:grpSp>
      <p:sp>
        <p:nvSpPr>
          <p:cNvPr id="61" name="Rounded Rectangle 6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62" name="Rounded Rectangle 6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63" name="Rounded Rectangle 6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64" name="Rounded Rectangle 6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65" name="Straight Connector 6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67" name="Picture 66"/>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69" name="TextBox 6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t>350 </a:t>
            </a:r>
            <a:r>
              <a:rPr lang="en-US" sz="1800" b="1" dirty="0" smtClean="0">
                <a:solidFill>
                  <a:srgbClr val="000000"/>
                </a:solidFill>
              </a:rPr>
              <a:t>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0" name="Picture 69"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1" name="Picture 7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 name="Picture 3" descr="storage-128GB.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6233105" y="2320035"/>
            <a:ext cx="359664" cy="524256"/>
          </a:xfrm>
          <a:prstGeom prst="rect">
            <a:avLst/>
          </a:prstGeom>
        </p:spPr>
      </p:pic>
      <p:pic>
        <p:nvPicPr>
          <p:cNvPr id="35" name="Picture 34"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2641538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688898" y="2740664"/>
            <a:ext cx="3461263" cy="759876"/>
          </a:xfrm>
          <a:prstGeom prst="arc">
            <a:avLst>
              <a:gd name="adj1" fmla="val 10898649"/>
              <a:gd name="adj2" fmla="val 21527470"/>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61448" y="911899"/>
            <a:ext cx="826903" cy="1480760"/>
          </a:xfrm>
          <a:prstGeom prst="rect">
            <a:avLst/>
          </a:prstGeom>
        </p:spPr>
      </p:pic>
      <p:pic>
        <p:nvPicPr>
          <p:cNvPr id="9" name="Picture 8" descr="FGR-30D+Front+Fac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819" y="841943"/>
            <a:ext cx="816116" cy="1959829"/>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525827308"/>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900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70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smtClean="0"/>
              <a:t>2x </a:t>
            </a:r>
            <a:r>
              <a:rPr lang="en-US" sz="1000" b="1" dirty="0"/>
              <a:t>GE </a:t>
            </a:r>
            <a:r>
              <a:rPr lang="en-US" sz="1000" b="1" dirty="0" smtClean="0"/>
              <a:t>SFP Slots</a:t>
            </a:r>
            <a:endParaRPr lang="en-US" sz="1000" b="1" dirty="0"/>
          </a:p>
          <a:p>
            <a:pPr marL="343033" indent="-343033" defTabSz="914379">
              <a:spcBef>
                <a:spcPct val="20000"/>
              </a:spcBef>
              <a:buClr>
                <a:schemeClr val="accent6"/>
              </a:buClr>
              <a:buFont typeface="+mj-ea"/>
              <a:buAutoNum type="circleNumDbPlain"/>
            </a:pPr>
            <a:r>
              <a:rPr lang="en-US" sz="1000" b="1" dirty="0"/>
              <a:t>2</a:t>
            </a:r>
            <a:r>
              <a:rPr lang="en-US" sz="1000" b="1" dirty="0" smtClean="0"/>
              <a:t>x </a:t>
            </a:r>
            <a:r>
              <a:rPr lang="en-US" sz="1000" b="1" dirty="0"/>
              <a:t>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194606" y="154133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188606"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2</a:t>
            </a:r>
            <a:endParaRPr lang="en-US" sz="1100" dirty="0">
              <a:solidFill>
                <a:schemeClr val="bg1"/>
              </a:solidFill>
              <a:latin typeface="Arial" charset="0"/>
            </a:endParaRPr>
          </a:p>
        </p:txBody>
      </p:sp>
      <p:sp>
        <p:nvSpPr>
          <p:cNvPr id="24" name="Oval 23"/>
          <p:cNvSpPr/>
          <p:nvPr/>
        </p:nvSpPr>
        <p:spPr bwMode="auto">
          <a:xfrm>
            <a:off x="3686640" y="14626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3</a:t>
            </a:r>
            <a:endParaRPr lang="en-US" sz="1100" dirty="0">
              <a:solidFill>
                <a:schemeClr val="bg1"/>
              </a:solidFill>
              <a:latin typeface="Arial" charset="0"/>
            </a:endParaRPr>
          </a:p>
        </p:txBody>
      </p:sp>
      <p:pic>
        <p:nvPicPr>
          <p:cNvPr id="27" name="Picture 26"/>
          <p:cNvPicPr>
            <a:picLocks noChangeAspect="1"/>
          </p:cNvPicPr>
          <p:nvPr/>
        </p:nvPicPr>
        <p:blipFill>
          <a:blip r:embed="rId6"/>
          <a:stretch>
            <a:fillRect/>
          </a:stretch>
        </p:blipFill>
        <p:spPr>
          <a:xfrm>
            <a:off x="3787414" y="100572"/>
            <a:ext cx="533400" cy="533400"/>
          </a:xfrm>
          <a:prstGeom prst="rect">
            <a:avLst/>
          </a:prstGeom>
        </p:spPr>
      </p:pic>
    </p:spTree>
    <p:extLst>
      <p:ext uri="{BB962C8B-B14F-4D97-AF65-F5344CB8AC3E}">
        <p14:creationId xmlns:p14="http://schemas.microsoft.com/office/powerpoint/2010/main" val="170361016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17565" y="1506025"/>
            <a:ext cx="2115037" cy="676222"/>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Rugged-35D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4174950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550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a:t>
            </a:r>
            <a:r>
              <a:rPr lang="en-US" sz="1000" b="1" dirty="0" smtClean="0"/>
              <a:t>x </a:t>
            </a:r>
            <a:r>
              <a:rPr lang="en-US" sz="1000" b="1" dirty="0"/>
              <a:t>GE RJ45 </a:t>
            </a:r>
            <a:r>
              <a:rPr lang="en-US" sz="1000" b="1" dirty="0" smtClean="0"/>
              <a:t>Ports</a:t>
            </a:r>
            <a:endParaRPr lang="en-US" sz="1000" b="1"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9" name="Oval 28"/>
          <p:cNvSpPr/>
          <p:nvPr/>
        </p:nvSpPr>
        <p:spPr bwMode="auto">
          <a:xfrm>
            <a:off x="3309795" y="194631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stretch>
            <a:fillRect/>
          </a:stretch>
        </p:blipFill>
        <p:spPr>
          <a:xfrm>
            <a:off x="3787414" y="100572"/>
            <a:ext cx="533400" cy="533400"/>
          </a:xfrm>
          <a:prstGeom prst="rect">
            <a:avLst/>
          </a:prstGeom>
        </p:spPr>
      </p:pic>
    </p:spTree>
    <p:extLst>
      <p:ext uri="{BB962C8B-B14F-4D97-AF65-F5344CB8AC3E}">
        <p14:creationId xmlns:p14="http://schemas.microsoft.com/office/powerpoint/2010/main" val="704781129"/>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5" name="Picture 34"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err="1"/>
              <a:t>FortiMonitor</a:t>
            </a:r>
            <a:endParaRPr lang="en-US" sz="2000" dirty="0"/>
          </a:p>
          <a:p>
            <a:pPr>
              <a:buClr>
                <a:schemeClr val="accent6"/>
              </a:buClr>
            </a:pPr>
            <a:r>
              <a:rPr lang="en-US" sz="2000" dirty="0"/>
              <a:t>FortiAuthenticator</a:t>
            </a:r>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8" name="Picture 3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4" name="Picture 33"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7" name="Picture 36"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7" name="Picture 36"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2" name="Picture 51"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39" name="Picture 38"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8" name="Picture 57"/>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4" name="Picture 5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6" name="Picture 45"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6" name="Picture 45"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1" name="Picture 50"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6" name="Picture 65"/>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6" name="Picture 55" descr="NP-Direc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67" name="Picture 66"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88525166"/>
              </p:ext>
            </p:extLst>
          </p:nvPr>
        </p:nvGraphicFramePr>
        <p:xfrm>
          <a:off x="252001" y="900001"/>
          <a:ext cx="8640005" cy="3892905"/>
        </p:xfrm>
        <a:graphic>
          <a:graphicData uri="http://schemas.openxmlformats.org/drawingml/2006/table">
            <a:tbl>
              <a:tblPr firstRow="1" bandRow="1">
                <a:effectLst/>
                <a:tableStyleId>{073A0DAA-6AF3-43AB-8588-CEC1D06C72B9}</a:tableStyleId>
              </a:tblPr>
              <a:tblGrid>
                <a:gridCol w="1271448"/>
                <a:gridCol w="1052651"/>
                <a:gridCol w="1052651"/>
                <a:gridCol w="1052651"/>
                <a:gridCol w="1052651"/>
                <a:gridCol w="1052651"/>
                <a:gridCol w="1052651"/>
                <a:gridCol w="1052651"/>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95 Mil</a:t>
                      </a: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480,000</a:t>
                      </a:r>
                      <a:endParaRPr lang="en-US" sz="900" dirty="0" smtClean="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135 Gbps</a:t>
                      </a: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r>
                        <a:rPr lang="en-US" sz="900" b="1" dirty="0" err="1" smtClean="0">
                          <a:solidFill>
                            <a:srgbClr val="FFFFFF"/>
                          </a:solidFill>
                        </a:rPr>
                        <a:t>Ent</a:t>
                      </a:r>
                      <a:r>
                        <a:rPr lang="en-US" sz="900" b="1"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43 /23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45 / 22 Gbps</a:t>
                      </a:r>
                    </a:p>
                  </a:txBody>
                  <a:tcPr marT="34290" marB="34290" anchor="ctr"/>
                </a:tc>
                <a:tc>
                  <a:txBody>
                    <a:bodyPr/>
                    <a:lstStyle/>
                    <a:p>
                      <a:pPr algn="ctr"/>
                      <a:r>
                        <a:rPr lang="en-US" sz="900" dirty="0" smtClean="0"/>
                        <a:t>44 /26 Gbps</a:t>
                      </a:r>
                      <a:endParaRPr lang="en-US" sz="900" dirty="0"/>
                    </a:p>
                  </a:txBody>
                  <a:tcPr marT="34290" marB="34290" anchor="ctr"/>
                </a:tc>
                <a:tc>
                  <a:txBody>
                    <a:bodyPr/>
                    <a:lstStyle/>
                    <a:p>
                      <a:pPr algn="ctr"/>
                      <a:r>
                        <a:rPr lang="en-US" sz="900" dirty="0" smtClean="0">
                          <a:solidFill>
                            <a:schemeClr val="tx1"/>
                          </a:solidFill>
                          <a:latin typeface="+mn-lt"/>
                          <a:cs typeface="Arial Narrow"/>
                        </a:rPr>
                        <a:t>57 / 22 Gbps</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75 / 21 Gbps</a:t>
                      </a: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a:t>
                      </a:r>
                      <a:r>
                        <a:rPr lang="en-US" sz="900" b="1" dirty="0" err="1" smtClean="0">
                          <a:solidFill>
                            <a:srgbClr val="FFFFFF"/>
                          </a:solidFill>
                        </a:rPr>
                        <a:t>Ent</a:t>
                      </a:r>
                      <a:r>
                        <a:rPr lang="en-US" sz="900" b="1" dirty="0" smtClean="0">
                          <a:solidFill>
                            <a:srgbClr val="FFFFFF"/>
                          </a:solidFill>
                        </a:rPr>
                        <a:t>.</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18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24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4 x 40GE QSFP+, 8x 10GE SFP+,</a:t>
                      </a:r>
                      <a:r>
                        <a:rPr lang="fr-FR" sz="900" baseline="0" dirty="0" smtClean="0">
                          <a:solidFill>
                            <a:schemeClr val="tx1"/>
                          </a:solidFill>
                        </a:rPr>
                        <a:t> </a:t>
                      </a:r>
                      <a:r>
                        <a:rPr lang="fr-FR" sz="900" dirty="0" smtClean="0">
                          <a:solidFill>
                            <a:schemeClr val="tx1"/>
                          </a:solidFill>
                        </a:rPr>
                        <a:t>2 x GE RJ45</a:t>
                      </a:r>
                    </a:p>
                    <a:p>
                      <a:pPr algn="ctr"/>
                      <a:endParaRPr lang="fr-FR" sz="900" dirty="0" smtClean="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8" name="Picture 47"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0" name="Picture 59"/>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2" name="Picture 61"/>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1" name="Picture 40"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1526"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3" name="Picture 72"/>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NP-Direct.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340803" y="2296498"/>
            <a:ext cx="375811" cy="547793"/>
          </a:xfrm>
          <a:prstGeom prst="rect">
            <a:avLst/>
          </a:prstGeom>
        </p:spPr>
      </p:pic>
      <p:pic>
        <p:nvPicPr>
          <p:cNvPr id="44" name="Picture 43" descr="Threat Protection icon.eps"/>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18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2" name="Picture 51"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0" name="Picture 49"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14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7" name="Picture 56"/>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53" name="Picture 52"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3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89861"/>
            <a:ext cx="4320000" cy="133161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3800D/-DC</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smtClean="0"/>
              <a:t>4 x 100GE CFP2 Slots</a:t>
            </a:r>
          </a:p>
          <a:p>
            <a:pPr marL="343033" indent="-343033" defTabSz="914379">
              <a:spcBef>
                <a:spcPct val="20000"/>
              </a:spcBef>
              <a:buClr>
                <a:schemeClr val="accent6"/>
              </a:buClr>
              <a:buFont typeface="+mj-ea"/>
              <a:buAutoNum type="circleNumDbPlain"/>
            </a:pPr>
            <a:r>
              <a:rPr lang="en-US" sz="1000" b="1" dirty="0" smtClean="0"/>
              <a:t>4 x </a:t>
            </a:r>
            <a:r>
              <a:rPr lang="en-US" sz="1000" b="1" dirty="0"/>
              <a:t>40GE </a:t>
            </a:r>
            <a:r>
              <a:rPr lang="en-US" sz="1000" b="1" dirty="0" smtClean="0"/>
              <a:t>QSFP+ </a:t>
            </a:r>
            <a:r>
              <a:rPr lang="en-US" sz="1000" b="1" dirty="0"/>
              <a:t>Slots</a:t>
            </a:r>
          </a:p>
          <a:p>
            <a:pPr marL="343033" indent="-343033" defTabSz="914379">
              <a:spcBef>
                <a:spcPct val="20000"/>
              </a:spcBef>
              <a:buClr>
                <a:schemeClr val="accent6"/>
              </a:buClr>
              <a:buFont typeface="+mj-ea"/>
              <a:buAutoNum type="circleNumDbPlain"/>
            </a:pPr>
            <a:r>
              <a:rPr lang="en-US" sz="1000" b="1" dirty="0" smtClean="0"/>
              <a:t>8 </a:t>
            </a:r>
            <a:r>
              <a:rPr lang="en-US" sz="1000" b="1" dirty="0"/>
              <a:t>x </a:t>
            </a:r>
            <a:r>
              <a:rPr lang="en-US" sz="1000" b="1" dirty="0" smtClean="0"/>
              <a:t>10GE </a:t>
            </a:r>
            <a:r>
              <a:rPr lang="en-US" sz="1000" b="1" dirty="0"/>
              <a:t>SFP+ </a:t>
            </a:r>
            <a:r>
              <a:rPr lang="en-US" sz="1000" b="1" dirty="0" smtClean="0"/>
              <a:t>Slots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0986"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362556"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03979" y="2306768"/>
            <a:ext cx="349200" cy="601620"/>
          </a:xfrm>
          <a:prstGeom prst="rect">
            <a:avLst/>
          </a:prstGeom>
        </p:spPr>
      </p:pic>
      <p:pic>
        <p:nvPicPr>
          <p:cNvPr id="20" name="Picture 1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19341" y="2297696"/>
            <a:ext cx="371646" cy="547200"/>
          </a:xfrm>
          <a:prstGeom prst="rect">
            <a:avLst/>
          </a:prstGeom>
        </p:spPr>
      </p:pic>
      <p:sp>
        <p:nvSpPr>
          <p:cNvPr id="22" name="Oval 21"/>
          <p:cNvSpPr/>
          <p:nvPr/>
        </p:nvSpPr>
        <p:spPr bwMode="auto">
          <a:xfrm>
            <a:off x="4523860"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4</a:t>
            </a:r>
            <a:endParaRPr lang="en-US" sz="1100" dirty="0">
              <a:solidFill>
                <a:schemeClr val="bg1"/>
              </a:solidFill>
              <a:latin typeface="Arial" charset="0"/>
            </a:endParaRPr>
          </a:p>
        </p:txBody>
      </p:sp>
      <p:sp>
        <p:nvSpPr>
          <p:cNvPr id="23" name="Oval 22"/>
          <p:cNvSpPr/>
          <p:nvPr/>
        </p:nvSpPr>
        <p:spPr bwMode="auto">
          <a:xfrm>
            <a:off x="115023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4"/>
          <a:stretch>
            <a:fillRect/>
          </a:stretch>
        </p:blipFill>
        <p:spPr>
          <a:xfrm>
            <a:off x="7396793" y="4062941"/>
            <a:ext cx="505867" cy="503339"/>
          </a:xfrm>
          <a:prstGeom prst="rect">
            <a:avLst/>
          </a:prstGeom>
        </p:spPr>
      </p:pic>
      <p:pic>
        <p:nvPicPr>
          <p:cNvPr id="33" name="Picture 32"/>
          <p:cNvPicPr>
            <a:picLocks noChangeAspect="1"/>
          </p:cNvPicPr>
          <p:nvPr/>
        </p:nvPicPr>
        <p:blipFill>
          <a:blip r:embed="rId15"/>
          <a:stretch>
            <a:fillRect/>
          </a:stretch>
        </p:blipFill>
        <p:spPr>
          <a:xfrm>
            <a:off x="6703208" y="4104601"/>
            <a:ext cx="468167" cy="438533"/>
          </a:xfrm>
          <a:prstGeom prst="rect">
            <a:avLst/>
          </a:prstGeom>
        </p:spPr>
      </p:pic>
      <p:pic>
        <p:nvPicPr>
          <p:cNvPr id="34" name="Picture 33"/>
          <p:cNvPicPr>
            <a:picLocks noChangeAspect="1"/>
          </p:cNvPicPr>
          <p:nvPr/>
        </p:nvPicPr>
        <p:blipFill>
          <a:blip r:embed="rId16"/>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8"/>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5" name="Picture 4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sp>
        <p:nvSpPr>
          <p:cNvPr id="46" name="Oval 45"/>
          <p:cNvSpPr/>
          <p:nvPr/>
        </p:nvSpPr>
        <p:spPr bwMode="auto">
          <a:xfrm>
            <a:off x="229502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4" name="Oval 43"/>
          <p:cNvSpPr/>
          <p:nvPr/>
        </p:nvSpPr>
        <p:spPr bwMode="auto">
          <a:xfrm>
            <a:off x="371887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7" name="Picture 4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271270" y="2299790"/>
            <a:ext cx="372259" cy="547200"/>
          </a:xfrm>
          <a:prstGeom prst="rect">
            <a:avLst/>
          </a:prstGeom>
        </p:spPr>
      </p:pic>
      <p:pic>
        <p:nvPicPr>
          <p:cNvPr id="48" name="Picture 47" descr="Firewall-Sym-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9" name="TextBox 4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50" name="Straight Connector 4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3" name="Picture 42"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176978377"/>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NEBS.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58013"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14108"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361388"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286366"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5" name="Picture 24"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5"/>
          <a:stretch>
            <a:fillRect/>
          </a:stretch>
        </p:blipFill>
        <p:spPr>
          <a:xfrm>
            <a:off x="7396793" y="4062941"/>
            <a:ext cx="505867" cy="503339"/>
          </a:xfrm>
          <a:prstGeom prst="rect">
            <a:avLst/>
          </a:prstGeom>
        </p:spPr>
      </p:pic>
      <p:pic>
        <p:nvPicPr>
          <p:cNvPr id="36" name="Picture 35"/>
          <p:cNvPicPr>
            <a:picLocks noChangeAspect="1"/>
          </p:cNvPicPr>
          <p:nvPr/>
        </p:nvPicPr>
        <p:blipFill>
          <a:blip r:embed="rId16"/>
          <a:stretch>
            <a:fillRect/>
          </a:stretch>
        </p:blipFill>
        <p:spPr>
          <a:xfrm>
            <a:off x="6703208" y="4104601"/>
            <a:ext cx="468167" cy="438533"/>
          </a:xfrm>
          <a:prstGeom prst="rect">
            <a:avLst/>
          </a:prstGeom>
        </p:spPr>
      </p:pic>
      <p:pic>
        <p:nvPicPr>
          <p:cNvPr id="37" name="Picture 36"/>
          <p:cNvPicPr>
            <a:picLocks noChangeAspect="1"/>
          </p:cNvPicPr>
          <p:nvPr/>
        </p:nvPicPr>
        <p:blipFill>
          <a:blip r:embed="rId17"/>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9"/>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0" cstate="print">
            <a:extLst>
              <a:ext uri="{28A0092B-C50C-407E-A947-70E740481C1C}">
                <a14:useLocalDpi xmlns:a14="http://schemas.microsoft.com/office/drawing/2010/main"/>
              </a:ext>
            </a:extLst>
          </a:blip>
          <a:srcRect t="-1"/>
          <a:stretch/>
        </p:blipFill>
        <p:spPr>
          <a:xfrm>
            <a:off x="8011466"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2" name="Picture 51" descr="NEBS.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8708738" y="2295222"/>
            <a:ext cx="371628" cy="5472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870198781"/>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23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25 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18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7.7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pic>
        <p:nvPicPr>
          <p:cNvPr id="42" name="Picture 41"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a:t>
            </a:r>
            <a:r>
              <a:rPr lang="en-US" sz="800" dirty="0" smtClean="0">
                <a:solidFill>
                  <a:srgbClr val="000000"/>
                </a:solidFill>
                <a:latin typeface="Arial"/>
                <a:ea typeface="Lucida Grande"/>
                <a:cs typeface="Arial"/>
              </a:rPr>
              <a:t>60D, 60E </a:t>
            </a:r>
            <a:r>
              <a:rPr lang="en-US" sz="800" dirty="0">
                <a:solidFill>
                  <a:srgbClr val="000000"/>
                </a:solidFill>
                <a:latin typeface="Arial"/>
                <a:ea typeface="Lucida Grande"/>
                <a:cs typeface="Arial"/>
              </a:rPr>
              <a:t>&amp;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242941215"/>
              </p:ext>
            </p:extLst>
          </p:nvPr>
        </p:nvGraphicFramePr>
        <p:xfrm>
          <a:off x="251999" y="795108"/>
          <a:ext cx="8640001" cy="3949435"/>
        </p:xfrm>
        <a:graphic>
          <a:graphicData uri="http://schemas.openxmlformats.org/drawingml/2006/table">
            <a:tbl>
              <a:tblPr firstRow="1" bandRow="1">
                <a:effectLst/>
                <a:tableStyleId>{073A0DAA-6AF3-43AB-8588-CEC1D06C72B9}</a:tableStyleId>
              </a:tblPr>
              <a:tblGrid>
                <a:gridCol w="1122341"/>
                <a:gridCol w="751766"/>
                <a:gridCol w="751766"/>
                <a:gridCol w="751766"/>
                <a:gridCol w="751766"/>
                <a:gridCol w="751766"/>
                <a:gridCol w="751766"/>
                <a:gridCol w="751766"/>
                <a:gridCol w="751766"/>
                <a:gridCol w="751766"/>
                <a:gridCol w="751766"/>
              </a:tblGrid>
              <a:tr h="36122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155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61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2000E, 3000E, 3200E</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2000E,</a:t>
                      </a:r>
                    </a:p>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738660"/>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a:t>
            </a:r>
            <a:r>
              <a:rPr lang="en-US" b="1" dirty="0" smtClean="0">
                <a:ea typeface="Helvetica 55 Roman" charset="0"/>
                <a:cs typeface="Arial Narrow"/>
              </a:rPr>
              <a:t>92D</a:t>
            </a:r>
          </a:p>
          <a:p>
            <a:pPr marL="285738" indent="-285738">
              <a:buSzPct val="100000"/>
              <a:buBlip>
                <a:blip r:embed="rId2"/>
              </a:buBlip>
            </a:pPr>
            <a:r>
              <a:rPr lang="en-US" b="1" dirty="0" smtClean="0">
                <a:ea typeface="Helvetica 55 Roman" charset="0"/>
                <a:cs typeface="Arial Narrow"/>
              </a:rPr>
              <a:t>FG-90E</a:t>
            </a:r>
            <a:endParaRPr lang="en-US" b="1" dirty="0">
              <a:ea typeface="Helvetica 55 Roman" charset="0"/>
              <a:cs typeface="Arial Narrow"/>
            </a:endParaRPr>
          </a:p>
        </p:txBody>
      </p:sp>
      <p:grpSp>
        <p:nvGrpSpPr>
          <p:cNvPr id="15" name="Group 14"/>
          <p:cNvGrpSpPr/>
          <p:nvPr/>
        </p:nvGrpSpPr>
        <p:grpSpPr>
          <a:xfrm>
            <a:off x="2223856" y="342759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30675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1797697" cy="523216"/>
          </a:xfrm>
          <a:prstGeom prst="rect">
            <a:avLst/>
          </a:prstGeom>
          <a:noFill/>
          <a:effectLst/>
        </p:spPr>
        <p:txBody>
          <a:bodyPr wrap="square" lIns="91436" tIns="45718" rIns="91436" bIns="45718" rtlCol="0">
            <a:spAutoFit/>
          </a:bodyPr>
          <a:lstStyle/>
          <a:p>
            <a:r>
              <a:rPr lang="en-US" dirty="0">
                <a:solidFill>
                  <a:srgbClr val="0B0B0B"/>
                </a:solidFill>
              </a:rPr>
              <a:t>FAP</a:t>
            </a:r>
            <a:r>
              <a:rPr lang="en-US" dirty="0" smtClean="0">
                <a:solidFill>
                  <a:srgbClr val="0B0B0B"/>
                </a:solidFill>
              </a:rPr>
              <a:t>-320C</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41768</TotalTime>
  <Words>15178</Words>
  <Application>Microsoft Office PowerPoint</Application>
  <PresentationFormat>On-screen Show (16:9)</PresentationFormat>
  <Paragraphs>6284</Paragraphs>
  <Slides>209</Slides>
  <Notes>25</Notes>
  <HiddenSlides>0</HiddenSlides>
  <MMClips>0</MMClips>
  <ScaleCrop>false</ScaleCrop>
  <HeadingPairs>
    <vt:vector size="4" baseType="variant">
      <vt:variant>
        <vt:lpstr>Theme</vt:lpstr>
      </vt:variant>
      <vt:variant>
        <vt:i4>1</vt:i4>
      </vt:variant>
      <vt:variant>
        <vt:lpstr>Slide Titles</vt:lpstr>
      </vt:variant>
      <vt:variant>
        <vt:i4>209</vt:i4>
      </vt:variant>
    </vt:vector>
  </HeadingPairs>
  <TitlesOfParts>
    <vt:vector size="210"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vt:lpstr>
      <vt:lpstr>FortiGate/FortiWiFi 51E</vt:lpstr>
      <vt:lpstr>FortiGate 52E</vt:lpstr>
      <vt:lpstr>FortiGate/FortiWiFi 60D</vt:lpstr>
      <vt:lpstr>FortiGate/FortiWiFi 60D-POE</vt:lpstr>
      <vt:lpstr>FortiGate/FortiWiFi 60D-3G4G-VZW</vt:lpstr>
      <vt:lpstr>FortiGate/FortiWiFi 60E</vt:lpstr>
      <vt:lpstr>FortiGate/FortiWiFi 61E</vt:lpstr>
      <vt:lpstr>FortiGate 70D</vt:lpstr>
      <vt:lpstr>FortiGate 70D-POE</vt:lpstr>
      <vt:lpstr>FortiGate 80D</vt:lpstr>
      <vt:lpstr>FortiGate/FortiWiFi 90D</vt:lpstr>
      <vt:lpstr>FortiGate/FortiWiFi 90D-POE</vt:lpstr>
      <vt:lpstr>FortiGate 90/91E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3800D/-DC</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 Presentation</vt:lpstr>
      <vt:lpstr>FortiOS Software Evolution</vt:lpstr>
      <vt:lpstr>FortiOS 5.4.1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PowerPoint Presentation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V5.4.1</vt:lpstr>
      <vt:lpstr>FortiClient V5.4.1</vt:lpstr>
      <vt:lpstr>PowerPoint Presentation</vt:lpstr>
      <vt:lpstr>Introducing FortiToken</vt:lpstr>
      <vt:lpstr>Introducing FortiToken Mobile</vt:lpstr>
      <vt:lpstr>PowerPoint Presentation</vt:lpstr>
      <vt:lpstr>Introducing FortiAnalyzer</vt:lpstr>
      <vt:lpstr>FortiAnalyzer Series</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Series</vt:lpstr>
      <vt:lpstr>FortiADC 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308</cp:revision>
  <cp:lastPrinted>2015-10-05T09:41:31Z</cp:lastPrinted>
  <dcterms:created xsi:type="dcterms:W3CDTF">2015-10-05T05:39:30Z</dcterms:created>
  <dcterms:modified xsi:type="dcterms:W3CDTF">2016-11-22T13:31:29Z</dcterms:modified>
</cp:coreProperties>
</file>